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08:38:53.6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4979 3358 18716,'-36'-34'335,"-1"0"0,0 0 1,1-1-1,-15-1 1,-4-1-1,0 5 0,6 8-1381,0 6 1,-2 9 1193,6 4 0,-7 0 0,-3 3 0,-1 3 0,4 4-716,-5 8 0,2 6 1,0 4-1,-2 0 624,5-3 0,-2 1 0,-1 1 0,1 4 0,0 4-4,4 4 0,-1 5 0,0 4 1,2 1-1,2-1 0,5-2-275,-1 2 0,4-4 0,3 3 1,-1 7 246,9-5 1,-2 5 0,1 4 0,1 2 0,2-1 0,3-1-1,5-4-353,2 11 0,6-3 0,3-1 1,-1 3 326,-2-5 1,-1 2 0,1 0 0,3 1 0,7 0-39,7 2 0,5 2 0,4 0 0,6-3 0,4-4-13,5-6 0,7-4 1,3-3-1,3-1 1,-1 0 29,1 2 1,0-1 0,2 0-1,2-4 1,5-5-16,-2-7 1,5-3 0,1-2-1,2-4 1,0-4 0,-1-5 37,-5-4 1,0-5-1,-1-3 1,1-3-1,3-2 1,2-1-72,-3-1 1,4-2-1,3-3 1,1-1 0,0-1-1,0 0 1,-1 0 0,-4 0-1,-2 2 58,4-1 0,-5 1 0,-2 1 0,1-2 0,1-2 0,5-3 14,-12 3 1,4-1-1,3-3 1,1-1-1,1 0 1,0-2 0,-1 0-1,-2 0 1,-2 1-1,-5 0 1,-4 1-106,12-10 0,-8 1 0,-3 0 1,-1-1-1,3-4 115,-2 4 0,2-3 0,1-1 1,0-2-1,-2 1 0,-3 0 0,-4 3 28,6-10 1,-6 3 0,-3-2 0,-2-5-24,-4-3 1,-2-6 0,-2-3 0,-3 3 0,-4 6-4,-2 3 0,-4 4 1,-4-6 21,-3-4 0,-3-10 0,-2-3 0,-3 5 0,-3 9-13,-2 12 0,-4 6 1,-6-2 26,-7-4 0,-8-5 1,-4 0-1,0 4 0,2 8 102,1 7 1,1 7-1,-7 1-128,-1 1 0,-8 0 1,-3-1-1,-3 2 1,2 2-1,4 4-30,-4 2 0,3 5 0,-1 3 0,-4-1-53,-3 0 1,-5 1 0,-2 0 0,1 3-1,3 2-143,9 3 0,0 2 1,2 1-1,0 3 0,1 0-457,-1 2 0,1 1 0,0 2 1,0 2-1,2 0-1798,-9 5 0,0 3 1,2 0-1,4 0 2321,-2 1 0,3 0 0,4 0 0,-5 4 0,11-4 0,15-9 0</inkml:trace>
  <inkml:trace contextRef="#ctx0" brushRef="#br0" timeOffset="450">3707 3928 19596,'-49'-1'433,"0"0"0,2 4 0,6 7-231,-5 29-118,13 14-11,19 7-23,16-13 101,18-16 1,12-4 97,22-11 0,8-7-159,-2 1 0,2-4-603,-10-8 1,3-4 0,-6-3 557,-5-3 0,-3-4 106,13-15 0,-4-4-8,-21 9 0,-3-2 33,8-11 1,-4-4 191,-15 10 1,-7 1-89,-11-27-73,-21 13-56,-21 15-998,4 28 0,-9 9 1,5-1 846,12-2 0,1 2-28,-11 6 0,-5 6 0,15 1-398,17 19-812,9 13-1288,25 1 2195,15-20 1,0-4 0,-9-1 0,19-2 0</inkml:trace>
  <inkml:trace contextRef="#ctx0" brushRef="#br0" timeOffset="799">5481 3442 19669,'-56'5'668,"0"-1"0,1 4 1,6 5-521,15 8 1,4 6-614,1 0 0,3 3 518,5 0 0,4 2 43,-2 26 418,25-8-402,7-16 89,12-18 1,7-4 16,24-3-283,-22-3 1,3-3 240,13-10 0,-2-4 4,1-4 167,-1-10 0,-3-5 146,-11-16-275,-13 12 1,-4-2 134,-9-23-118,-19 4-100,-14 9-74,-13 8-44,3 16-84,-22 8-381,21 20-683,-13 12 1131,30 9 0,5 2 0,-1-9 0,4 14 0</inkml:trace>
  <inkml:trace contextRef="#ctx0" brushRef="#br0" timeOffset="1602">4359 4703 21920,'-33'-41'498,"0"-1"1,4 5 0,7 9-488,19 24 85,6 8 72,8 8 89,19 18-190,-5-5 29,22 18-1,-6-15-48,-10-12 1,1-2-3,24 6 39,-3-14 0,3-5-26,-14-5 1,0-2-424,20-4 0,0-3 438,-15-3 0,-2-4 165,5-9 0,-3-2-265,-17 9 1,-2 0 214,1-5 0,-7 1 58,-10 4-134,-11 10-56,-4 5-45,-1 6 796,-3 5-801,-4 9-2974,1 3 2979,-19 28-183,2-7 172,5-8 0,-2 0 0,1-3 0,0-1 3,-4 1 0,1-1 3,-16 13 10,10-13 1,-1-5 34,-3-8-29,-13-5 6,24-30 3327,5-16-3325,6 8 1,1-1 25,-13-24-28,0 2 34,1 12 270,8 19-276,-2 3-39,5 10-17,7 10-11,0 12 5,6 9 12,5 1-6,24 19-3,-1-25 0,4-3 0,6 4 1,2-2-482,-1-5 1,0-4 475,3-2 0,-1-4-141,-8 0 1,2-3-2839,19-4 0,2-3 892,-18 3 1,0-1 2094,14-5 0,-6 0 0,-16 4 0,0 0 0</inkml:trace>
  <inkml:trace contextRef="#ctx0" brushRef="#br0" timeOffset="2242">3774 5477 8170,'2'-6'6861,"0"2"-1932,-2 4-4218,-10-46-397,0 42 420,-24-17-412,14 39 0,-2 13-98,-6 4 0,-3 7 0,0 0-1075,0 3 0,0 2 0,0 1 901,-2 2 0,0 1 1,1 3-2,5-6 0,0 3 0,1 0 0,1-2-28,3-4 0,2-2 0,0 0 0,0 3-19,-3 7 1,0 2 0,1 1 0,1-1-6,3-4 0,1 0 0,1-1 1,3-1-17,-1 9 0,2 0 1,6-1-776,5 0 1,6 0 0,4-3-1286,8 7 1,6-4 1680,7-3 1,3-7-1,8-9 1,-13-20 0</inkml:trace>
  <inkml:trace contextRef="#ctx0" brushRef="#br0" timeOffset="2682">5431 5230 17304,'1'-47'1450,"0"0"1,1-1 0,0-15 0,-2 13-1003,-5 29 563,8 24-747,10 24-166,1 3 0,2 7-232,6 13 0,1 7 158,-4-8 1,0 3-1,-1 2-699,-3-6 0,-1 2 0,0 0 0,-2-1 568,3 8 1,-2-1-1,-2 5-1212,-4-5 1,-3 7 0,0 1-1,-2-1 1,-1-6 1114,-2 6 1,-2-5-1,1 0 1,0-6 0,1 2-1,-1-3 1,-1-7-1,-3-5 1,1-1 0</inkml:trace>
  <inkml:trace contextRef="#ctx0" brushRef="#br0" timeOffset="3465">3716 5370 21887,'-51'-2'392,"1"0"0,-10 8 0,-1 9-312,17 6 1,0 8-1,-1 0-1595,-6 2 1,0 1 0,-3 2 1522,3-3 0,-2 2 1,-1 1-1,1 0-18,3-1 0,0-1 1,1 1-1,0 1-60,-2 1 0,1 0 0,-2 1 0,-1 3-638,9-7 1,-2 3-1,-1 2 1,0-1-1,3-1 1,3-3-582,-1 0 1,4-2 0,0 0-1,0 2 1059,-12 8 1,-2 5 0,3-3 0,13-11 0,1 1 0,6-4 0</inkml:trace>
  <inkml:trace contextRef="#ctx0" brushRef="#br0" timeOffset="4024">5659 4917 23937,'-16'-28'711,"0"0"0,7-7-534,34 41 0,11 12-60,3 1 1,3 2-911,8 6 0,0 3 806,-12-7 0,-1 1 0,1 2-60,1 3 0,1 1 1,-2 2-460,1 1 0,-1 2 0,-2 1 402,1 6 1,-2 1 0,-4-4 0,-1-4 0,-4-2 0,-6-1 0,0 0 0</inkml:trace>
  <inkml:trace contextRef="#ctx0" brushRef="#br0" timeOffset="7954">6763 7310 9548,'-46'9'558,"0"0"0,7-1 0,7-1-255,14-4-51,17-1 246,12-1 410,48 0-623,-27-2 1,2 1-492,19-1 0,5 1 533,-2-2 1,2 0-728,-12 1 1,2-1-1,2-1 600,8 1 0,2-2 0,0 1-113,-9 0 1,0 0 0,3-1 18,-1 1 0,4-1 1,2 0-1,2 0-512,-5-1 1,2 0 0,2 0 0,0 0 0,1 0 437,-8 1 1,1 0 0,1 0 0,0-1-1,1 1 1,2 0-239,-1-1 0,2 0 0,1 0 0,1 0 0,-1 1 0,0-1 0,-2 0 235,5 0 1,-1 1 0,0-1 0,-1 1 0,0 0 0,1-1-116,-7 2 1,1-1-1,-1 0 1,1 0-1,0 0 1,0 1-1,0-1 130,1 0 1,1 1 0,0-1 0,0 1 0,0 0 0,1 0 0,0-1-55,1 1 1,0 0 0,1 0-1,0 0 1,0 0 0,1 0-1,-1 0 53,2 1 0,-1-1 1,1 1-1,1 0 1,-1-1-1,0 1 0,1 0-8,-7 0 0,0 1 0,0-1 0,1 0 0,-1 1 0,1-1 0,-1 1 0,1-1 5,1 1 1,-1 0 0,1-1-1,0 1 1,0 0 0,1 0-1,-1 0 1,0 0-3,2 1 1,0-1-1,-1 0 1,1 0-1,0 0 1,1 1 0,-1-1-1,0 1-6,2-1 1,-1 1 0,1-1 0,-1 1 0,1 0 0,0-1 0,0 1 0,0 0-5,-6 0 0,1-1 0,-1 1 0,0 0 0,1 0 0,0 0 0,-1 0 0,1 0 0,0 0-6,1 0 0,-1 0 1,1 0-1,0 0 1,0 0-1,0 0 1,0 0-1,0 0 1,0 0-7,1 0 1,0 1 0,0-1 0,0 0 0,0 0 0,0 0-1,0 1 1,0-1 0,0 0 0,0 0 0,0 1 1,0-1-1,0 0 1,0 1-1,1-1 1,-1 0-1,0 1 1,0-1-4,0 0 1,0 1 0,1-1 0,0 1 0,-1-1 0,0 0 0,-1 1 0,-1-1 0,-1 0-7,4 1 1,-3-1 0,-1 0 0,0 1 0,0-1 0,2 0 0,4 0 12,-8 1 1,3-1 0,2 0 0,2 0 0,-1 0 0,1 1 0,0-1 0,-2 0-1,-3 0 1,-1 0 1,5-1 0,-3 1 0,-2 0 1,-1-1-1,1 1 0,2 0 1,3-1-12,-6 1 0,1 0 1,2-1-1,2 1 0,0 0 1,0-1-1,0 1 0,-1 0 1,-2-1-1,-2 1-4,12-1 1,-3 0 0,-1 0 0,-1 0 0,0 0 0,-1 1 0,1-1-25,-2 0 1,-1 0 0,1 0 0,-1 1 0,-1-1-1,1 0 1,-1 1-70,6-1 0,0 0 0,-1 1 0,1-1 0,-2 0 1,0 1-230,-3 0 0,-1-1 1,-1 1-1,1 0 1,-2 0-1,1 0 314,-2-1 0,2 1 0,-1 0 0,-2 0 0,-2 0 0,-5-1 0,15 1 0,-7 0 0,-2 0 0,-8 0 0,-1 0 0,0 0 0</inkml:trace>
  <inkml:trace contextRef="#ctx0" brushRef="#br0" timeOffset="8963">10794 4112 12421,'-8'-44'1177,"0"0"1,-1 1 0,-6-19 0,-5 8-646,-6 19 0,-6 6-1015,-6 2 1,-6 4 821,-7 4 0,-5 6-709,12 6 0,-1 3 1,-2 3 440,-5 4 0,-3 4 0,0 2-308,8 0 0,1 3 1,-2 1-1,1 2 266,-4 3 1,0 2-1,0 3 1,0 1-2,-1 3 0,1 2 0,0 2 0,1 1-6,2 3 0,0 2 1,1 2-1,3 2-454,3 1 1,2 4-1,2-1 1,2 0 434,-1 4 1,4-1 0,4 5-20,8 1 1,3 6 0,4 0-1,6-5-16,7-5 1,7-3-1,2 2 23,0 0 1,2 3 0,4-1 0,5-6-90,12-1 0,7-5 0,3-4 92,6-2 1,4-5-1,3-3 8,-9-8 1,3-3 0,1-2 0,1-2-189,6-1 0,2-2 1,2-3-1,0-1 170,-6-2 0,0-2 1,2-1-1,0-1 1,0 0 8,4-2 0,2-1 0,-1-1 1,2-1-1,-1-1 11,-9 1 1,1-2 0,0 0-1,0 0 1,0-2 0,-1 1-55,0-2 0,1 0 1,-1-1-1,0 0 1,-1-2-1,0 1 83,8-5 1,0 0 0,-2-1-1,0-2 1,-2-1 1,-4 1 1,-1-1-1,-1-2 1,-2 0 0,-2-2 10,7-6 0,-3-2 0,-2-2 0,-3-1-123,-7 0 1,-2-1 0,-3-2 0,-3-1 118,-5 1 0,-3-1 0,-2-1 0,-3 0 204,0-13 0,-4-1 0,-5 0-211,-4 5 1,-5-1 0,-9 1 4,-8 6 1,-8-1-1,-4 2 1,-1 4-25,-6-1 1,-2 4 0,-6 3-27,-1 2 0,-5 1 1,-4 3-1,-3 6-121,0 8 0,-5 6 0,-1 3 0,-1 2 0,3 1-159,-2 0 1,2 2 0,-1 2 0,-3 1-304,10 1 0,-3 0 0,-2 2 0,1 1 1,1 1-1,4 2 593,0 2 0,2 4 0,2 0 0,3 0 0,3-1 0,-4 0 0,4-1 0,2 1 0,-14 8 0,1 0 0</inkml:trace>
  <inkml:trace contextRef="#ctx0" brushRef="#br0" timeOffset="9386">9836 4428 20005,'-51'4'315,"0"-1"1,4 1-1,6 8-239,17 14 0,7 5 13,4 24 12,29-5 61,37-15-507,-16-26 1,3-4 417,6-3 0,3-3 56,12-8 0,-1-4-422,-18 4 1,-2-2 437,11-8 1,-5-4 274,-8-12 461,-7-11-438,-24 0-197,-24 5-112,-19 8-38,-15 9-74,7 9-8,11 10 0,1 2-53,-4 4-168,-8 4 94,29 6-951,18 6-116,18 5-2763,25 1 3264,-9-11 1,0-2-1,7 1 1,2-3 0</inkml:trace>
  <inkml:trace contextRef="#ctx0" brushRef="#br0" timeOffset="9711">11132 4118 21903,'-51'8'84,"1"1"1,4-1-1,10 6-67,18 29 22,14-5 73,18-9 140,15-9 62,13-10-57,-10-13 1,2-6-3,0-4 0,-1-3-79,0-3 0,-3-3-2,-5-1 0,-6-2 234,-4-22-256,-16 10-113,-9 5-17,-15 11-151,-2 12-431,-9 3-196,7 9 756,-20 32 0,33-21 0,-14 17 0</inkml:trace>
  <inkml:trace contextRef="#ctx0" brushRef="#br0" timeOffset="10221">9608 5511 18599,'-5'-46'913,"1"0"0,0 4 0,0 7 421,2 6-990,0 14-58,-3 5-237,1 14 69,-19 29-74,2 3 1,-3 10 0,-1 3-48,4-4 0,0 2 0,0 2 1,0 1-615,-1 3 0,-1 1 0,0 0 0,3-1 527,-1 7 1,2-2-1,5-3-582,5 8 0,7-6-1042,9-15 1,6-3-3203,3 6 1,5-4 4354,-3-13 0,1-4 0,12 3 0,-21-21 1</inkml:trace>
  <inkml:trace contextRef="#ctx0" brushRef="#br0" timeOffset="10446">10989 5192 24917,'1'35'-24,"0"0"0,2 8 0,1 7 1,0-2-110,0-2 1,-1 0-1,0 1-1064,3 6 0,-1 0 1,-3 3-1715,-6 7 0,-4 1 0,0-5 2499,-1-2 1,-1-3 0,-2 11 0,1-6 0,-2-11 0</inkml:trace>
  <inkml:trace contextRef="#ctx0" brushRef="#br0" timeOffset="10939">9491 5508 18058,'-60'-20'1002,"-1"0"1,2 6 0,7 12-622,7 34-903,16-4 1,-3 5-1,0 1 654,5-3 1,0 1 0,-2 2-61,-2 3 1,-3 3 0,-1 2 0,-1 1-35,4-3 0,-1 3 0,0-1 0,0 0 0,2-2-433,-7 9 1,1-3 0,0 3 401,0-1 0,-1 4 0,1-1 0,5-5-24,-2 6 0,6-2-109,-2 6 0,6 1-238,11-12 0,8-2-4552,10-8 1,4-4 4662,9 9 0,2-18 0,-14-17 0</inkml:trace>
  <inkml:trace contextRef="#ctx0" brushRef="#br0" timeOffset="11379">11141 5477 14219,'-8'-41'1947,"1"-1"1,-1 0 0,-2-10 0,-1 4-1408,-1 14 1,1 4-109,-5-3 290,2 6-649,9 20-34,6 8 6,15 21 16,17 24-44,-9-12 0,3 3-522,6 8 1,1 3 481,-9-12 1,1 2 0,0 0-576,2 4 1,0 0 0,-1 1-447,0 2 0,-1 1 1,-1-1 662,-3-4 0,-1-1 1,-2-3-1,0 3 1,-3-5-1,1 6 0</inkml:trace>
  <inkml:trace contextRef="#ctx0" brushRef="#br0" timeOffset="12246">15047 4297 12281,'-20'-44'1212,"1"0"0,-1 0 0,0 3 0,-1 3 0,-3 5-688,-10 4 0,-4 7-171,-3 3 0,-5 7-34,-4 11 0,-5 6 0,2 4-1657,9 1 1,1 3 0,-2 4 1398,1 1 1,-3 3 0,0 2-1,4 3 10,-4 9 0,3 4 0,2 3-27,9-8 1,0 2 0,1 2 0,2 0-19,0 3 1,0 1 0,3 1 0,1 0-12,2 2 1,1 0-1,3 2 1,1-1-9,-2 14 1,3 0-1,9 1-14,9-13 0,5 1 0,4 0 0,4-4-165,6 5 0,5-3 1,7-2 182,1-10 0,4-1 0,4-3 1,5-5-131,1-8 0,4-4 0,4-3 0,1-3 0,1-2 134,-4-2 0,2-3 0,1-1 0,1-2 0,2-2 0,-1 0 9,0-2 1,2-1 0,0-1 0,1-2 0,-1 0 0,0-2 0,-2 0-258,3-2 1,-1 0 0,-1-2-1,-1-1 1,-2-1 0,0-1 266,5-5 1,0-3 0,-3 0 0,-3-1-1,-5 1-8,4-2 0,-7-1 1,-3-5 19,-6-2 0,-2-6 1,-3-1-1,-4 1-33,-6 0 0,-5 1 0,-1-4 10,0-2 0,1-3 1,-3-1-1,-4 2-33,-5-7 1,-6 0 0,-4 2-3,-3-1 1,-3 1 0,-5 2 16,-4 3 1,-5 2 0,-4 3-6,-4 3 0,-4 3 0,-3 4 3,-5 3 1,-3 3 0,-3 5 1,-3 2 1,-2 5 0,-2 3-116,5 6 0,-3 2 1,1 3-1,3 0 76,2 1 1,2 1-1,-1 4-88,1 2 0,-2 2 1,1 2-1,5 3 63,-13 11 1,5 6-2933,4 4 0,-1 6 0,5 0 3093,11-8 1,3-1 0,3 1 0,-10 14 0,8-5 0,11-4 0</inkml:trace>
  <inkml:trace contextRef="#ctx0" brushRef="#br0" timeOffset="12644">14519 4521 19109,'-40'-15'88,"-1"-1"0,0 0 1,-16-3-1,4 11-57,21 19 0,3 8 2,1 3 1,3 3-1,-6 18-5,14-2 135,30-6 184,13-11 118,22 3-236,-18-17 1,3-3 41,13-4 1,3-4-54,2-7 1,1-4-529,-3-2 1,-2-4 485,-7-3 0,-6-6 28,-13-2 1,-9-4 27,-16-6 1,-7-1-189,1 7 1,-5 3-66,-11-3 1,-5 6 31,-10 6-353,5 8-313,17 10 129,7 6-1430,17 15-2564,10 5 4520,6 4 0,-4-9 0,-5-8 0</inkml:trace>
  <inkml:trace contextRef="#ctx0" brushRef="#br0" timeOffset="12972">15262 4290 21271,'-55'-8'285,"0"0"1,12-1 0,6 10-250,12 24 1,9 8-3,9 11 5,17 5 78,14-16 309,16-7-10,-2-17-47,5-15-217,-15-8-12,-5-9 274,5-30-274,-15 10-73,6-17 51,-22 8-131,-3 28 13,-10-11-123,0 25-627,-10 10-4379,3 17 150,-2 20 4979,11 5 0,6-13 0,4-10 0</inkml:trace>
  <inkml:trace contextRef="#ctx0" brushRef="#br0" timeOffset="13447">14208 5435 20207,'-29'-46'1060,"0"1"1,4 7-1,-2 10-903,-22 24 61,11 19 1,0 6-79,-8 9-1136,7-1 0,-7 8 0,3-1 1057,12-7 1,2 0 0,-3 3-39,-1 2 1,-3 3 0,0 0 0,3-2-17,1 1 1,2-2-1,0 2-11,-4 7 0,1 3 1,3 0-114,9-4 1,3 2 0,2-1-28,0-2 0,2 0 0,3 1-584,3 21 0,10-4-1148,12-22 0,6-5 1876,2-7 0,1-4 0,11 2 0,-12-13 0</inkml:trace>
  <inkml:trace contextRef="#ctx0" brushRef="#br0" timeOffset="13762">14980 5388 19367,'-1'-3'3831,"0"1"-2633,1 2-1136,12-26 123,21 38-85,20-16-47,-13 24 1,4 6-302,6-2 0,4 1 184,-5-1 1,5 0-1,-3 4-912,-1 2 0,-2 3 0,-2 1 300,-2 1 0,-1 1 0,-8 3-1692,-10 2 1,-5 2 0,-8-2 1845,-9 9 0,-8-4 0,-6 15 0,-2-27 0</inkml:trace>
  <inkml:trace contextRef="#ctx0" brushRef="#br0" timeOffset="15001">14036 5570 20504,'-62'-9'815,"29"13"0,3 8-687,9 10 1,3 8-985,-5 7 0,-1 6 0,2-1 903,-1 10 1,1 2-43,2-1 1,-1 3 0,3-1-31,6-8 1,3 0 0,1-1-105,3-2 0,1 0 1,4-1-399,5 17 0,7-3-355,6-6 1,7-4-490,9-4 1,6-6-969,7-5 1,4-5 2382,-10-12 0,2-2 1,-5-2-1,-2-1 0,-2-2 1,28 1-1</inkml:trace>
  <inkml:trace contextRef="#ctx0" brushRef="#br0" timeOffset="15232">14950 5448 19613,'0'-3'2285,"0"1"-716,0 2-1228,32 100-4242,-14-51 3936,-4-8 0,5 10 0,0 3 0,-3-6-69,4 10 1,-2-1-165,-2 0 0,1 4 0,-4 0-1151,-6-5 1,-3-1 0,-3-1 1348,-2-5 0,-2-1 0,-1-3 0,-2 3 0,-1-7 0,-7 8 0</inkml:trace>
  <inkml:trace contextRef="#ctx0" brushRef="#br0" timeOffset="16173">17951 3976 12813,'-7'-49'2182,"-1"1"1,0 5 0,-4 7-1500,-15 8-207,-14 14 17,-16 25-238,19 5 0,-1 7-1216,-9 12 0,-1 8 1082,12-7 1,0 4 0,0 1-55,-2 8 0,2 2 0,1 2-393,10-11 1,1 2-1,2 1 1,1 0 343,4 0 0,0 0 0,4 1 1,1 0-6,2 12 0,4 1 0,5-2-379,7-4 1,5-1-1,5-2 384,4-4 1,6-2 0,4-3 11,6-4 0,5-3 0,4-3 3,5-3 1,4-5 0,3-3-365,-8-7 0,1-2 0,2-3 0,1-1 342,5-2 0,1-1 0,2-3 1,0-2-8,-8-1 1,0-2-1,0-1 1,1-1-1,-1-1-139,2-2 0,0 0 1,0-2-1,0-1 0,-1-1 155,-1-2 0,0-1 0,0-1 1,-1-1-1,-2-2 9,9-5 1,-1-2-1,-2-1 1,-2-3-27,-6 1 1,-1-3 0,-2-1 0,-3-2 21,-4 0 0,-3-3 0,-2-1 1,-3-1-76,-3-2 1,-3-1 0,-3-1-1,-1-1 50,-3-2 0,-2 0 0,-2-2 0,-1 1 4,-3-1 0,-1 0 1,-3 0-1,0 3 3,-1-5 1,-2 3-1,-5-1 47,-6 2 1,-4-2 0,-3 1 0,-4 6-63,-5 4 1,-5 5-1,-3-1 2,-2 0 1,-4-2-1,-3 2 1,-2 5-14,0 8 1,-3 4 0,-1 3 0,-1 2 75,-4 1 0,-1 3 1,-1 1-1,0 3-97,-1 1 1,-1 3 0,0 3 0,0 1-68,2 2 1,-1 2 0,1 2-1,2 2-32,2 3 1,2 1 0,0 2 0,3 3-393,2 2 0,2 2 1,2 2-1,2 2-1359,-9 12 1,3 2-1,4 2 1890,6-4 0,4 1 0,3-2 0,0 2 0,6-3 0,-2 6 0</inkml:trace>
  <inkml:trace contextRef="#ctx0" brushRef="#br0" timeOffset="16591">17826 4208 16712,'-5'-7'1769,"1"2"-1368,-23-17 0,-8-2 108,-1 12-333,-7-11 1,-1 6 75,1 32-73,6 12-100,14 2 111,13 27-84,22-12-318,-1-12 0,5 0 358,26 14-60,-16-26 1,2-2 171,28 6 104,-1-11 36,-6-18-51,-7-14-56,-9-13-50,-12-10-22,-11-4-40,-15-3-6,-11 2-77,-11 5-57,-8 6 0,-1 8-45,2 9-206,9 7-315,10 7-1001,14 8-4179,28 12 5707,21 2 0,-12-2 0,0-6 0</inkml:trace>
  <inkml:trace contextRef="#ctx0" brushRef="#br0" timeOffset="16890">18582 4026 19311,'-50'-3'530,"1"-1"0,5 1 0,9 5-351,17 14 62,11 4 22,13 6 17,11 1 68,15-2-17,13-4-63,7-9-38,2-8-40,-5-13-10,-6-8 32,-12-9-21,-10-7 55,-17-23-162,-12 12-22,-14-11-51,-9 23-162,-14 11-555,8 12-341,1 11 1047,13 22 0,15-13 0,-1 9 0</inkml:trace>
  <inkml:trace contextRef="#ctx0" brushRef="#br0" timeOffset="17557">17966 4852 20604,'-44'-5'689,"10"15"-487,38 22 66,10 8 293,20-2-90,7-14-236,3-6 146,11-20-205,-17-8 0,0-5-670,3 0 1,0-3 596,9-7 1,-1-3 86,-5-3 1,-4-2-60,-10 6 1,-4-2-154,-1-6 0,-5 1 83,-7-4 23,-13-10-268,-7 25-24,0 2-620,0 13-1286,7 29-3376,0 8-4341,-2 7 9513,-1-4 1,1-20 0,0-5-1</inkml:trace>
  <inkml:trace contextRef="#ctx0" brushRef="#br0" timeOffset="17964">17798 5262 19300,'-53'-4'604,"-1"-1"1,-1 8 0,3 10-426,7 24 0,3 9-1370,9-11 1,-1 2 0,0 2 1210,-2 6 1,-1 2 0,3-2-35,5-7 1,2-1 0,1 4-215,3 4 0,1 4 0,3 1 0,3-2-674,5-4 0,4-1 0,3 2 828,1 3 0,1 5 0,3-2 0,0-7 0,2 1 0,4-5 0,5-6 0,1-1 0</inkml:trace>
  <inkml:trace contextRef="#ctx0" brushRef="#br0" timeOffset="18266">18789 5051 23668,'39'27'257,"-18"-3"1,-2 6-241,2 24 0,-2 8-980,-6-15 0,-1 1 1,-1-2 850,2 14 0,-2 2-1874,-7-14 0,0 5 0,-2 0 0,-2-5 1986,-3 15 0,-1-3 0,2-14 0,1 2 0,-2-8 0,-7 13 0</inkml:trace>
  <inkml:trace contextRef="#ctx0" brushRef="#br0" timeOffset="18777">17583 5477 27875,'-6'-27'-424,"0"53"0,1 17-1555,3-1 0,0 4 1833,-2 2 0,0 5 0,-1-2 47,-2-9 0,0 0 0,1 0-116,-1 3 1,0 2 0,1 1-376,-2 8 0,2 3 0,3 0-1791,5 3 0,5 0 0,1-5 2249,4 6 0,2-7 1,-2-12-1,0-10 0,-3-21 1</inkml:trace>
  <inkml:trace contextRef="#ctx0" brushRef="#br0" timeOffset="19032">18630 5160 23892,'6'52'38,"1"1"0,0-1 0,-3-9 0,0-1 1,-1 3-100,0 0 1,-1 4 0,-1 0 0,-2 0-2311,-4 12 1,-3-1 0,-3 4 2370,1-13 0,-1 4 0,-2 1 0,1-2 0,1-5 0,-1 3 0,2-4 0,-3-2 0,-2-2 0,-1 0 0,1 0 0</inkml:trace>
  <inkml:trace contextRef="#ctx0" brushRef="#br0" timeOffset="21209">10261 7113 17255,'0'-7'2633,"0"1"-2331,0 6 168,0 0 68,-76 28-124,38 14 1,-1 8-1115,7-19 1,-4 0 0,-2 2 0,4 3 766,0 11 0,3 4 0,1 3 1,-1-1-473,-1 2 1,-1 0 0,2 1 0,0-3 418,4-6 0,2-1 0,-1 0 0,-1 2 1,0-1 1,0 3 0,-1 0 0,0 2-1,0-1-6,-1 2 0,0 1 0,0 0 0,-1 1 0,1-1-360,0 1 0,-1-1 0,1 0 0,0 1 0,-1 1 339,4-7 1,-1 2 0,-1 0 0,2-1 0,0-1 0,1-3-50,-3 8 1,1-3 0,2-2 0,1-2-147,-1 1 1,3-3 0,-1 2-321,-2 7 0,1 2 1,3-7 92,7-13 0,0-1-877,-2 5 1,-2 3-1,3-7-2518,-7 3 3829,-12 7 0,20-34 0,-1-7 0</inkml:trace>
  <inkml:trace contextRef="#ctx0" brushRef="#br0" timeOffset="21457">8371 9474 7111,'-24'-47'1295,"0"-1"0,0 1 0,2 4 0,0 1 0,3 4 305,4 4 1,0 5-683,-8-18 555,9 19-907,4 11 64,8 16-361,-1 17 95,6 25-202,1-7 0,0 5 166,2 2 0,1 4 0,2 0-257,3 7 0,2 2 0,0-2-62,-3-7 1,0-1-1,4 1 9,9 10 1,4 1 0,3-8-25,3-11 1,5-6-18,-1-1 1,5-1 0,-2-5-37,4-5 0,6-8 59,-5-10 0,9-6 0,3-2 0,-3 0 0,-10 1 0,-4 3 0,-1-2 0,8-4 0,0 0 0,0 0 0,-1 0 0</inkml:trace>
  <inkml:trace contextRef="#ctx0" brushRef="#br0" timeOffset="24586">7066 2773 15855,'-15'-52'283,"0"0"0,0 1 1,3 2-1,3 1 1,7 5 49,13 0 0,8 5-708,6-2 1,7 1 662,6 1 1,6 2-432,7 0 1,4 3 381,-14 11 0,2 1 0,1 3-361,3 0 0,2 2 0,0 2 264,2 2 0,0 2 0,1 2-27,0 3 1,0 1 0,-1 4-13,-1 3 0,-1 4 0,-2 2-25,-2 3 0,-1 2 1,-3 4-12,-2 4 0,-2 3 1,-3 3 1,-3 3 0,-3 4 0,-3 1-12,-3 4 1,-3 1 0,-3 2-263,-3 4 1,-3 0 0,-3 1 243,-2 1 1,-4-1-1,-1 0-11,-1-1 0,-2-1 0,-2-1 8,-3 16 1,-1-3 16,-1-7 0,0-2 8,-1-8 1,-1-2 220,1-6 1,-3-2-140,-11 1 0,-4-3-37,-19 4-84,20-16 1,-2-5 486,-4-11 1,-1-6-457,4-5 0,-1-2 766,-3 0 0,-1-2-797,2-4 0,4 0 1106,-3-3-1078,5 4-72,18 11-23,6 4 50,14 5 7,1 2 10,24 10-22,6 5-1677,-6-4 1,2 2 1709,-4-3 1,0 0-180,14 4 1,1-2 237,-12-7 1,1-4-4,8 0 1,2-4 2,3-11 1,-1-4-274,-14 4 0,-2-1 240,11-10 0,-3-1 70,2-7 2950,0-4-2872,-14 8 667,-13 6-572,-10 7-246,-4 5 23,-3 1 634,-1 4-702,-2 0 24,-8 6-30,-11 11 1,-8 5 5,-12 10-14,15-14 0,-1 1 0,1-3 1,-1-1 13,-8 3 0,-2-1-377,-6-1 0,1-1 360,12-5 0,1-1 9,-13 1 0,1-2 3,-8-3 27,-9-9-1602,29-5 0,2-3 1569,-8-8-73,13-4 0,3-1 85,6 3 446,-5-20-452,14 18-45,2 8 5,4 4 3328,2 16-3283,7 9 287,5 13-304,6 11 0,8 10 6,5 3 23,6-3 5,8-6-197,7-11 211,-16-20 0,2-6 0,3-9 0,1-7-28,8-7 0,-1-5-3,-15 3 0,-2-2 14,2-7 0,-5 1-53,-4-6-453,-3-1-8548,-17 13 9029,-12 14 0,-1 7 0,0 4 0</inkml:trace>
  <inkml:trace contextRef="#ctx0" brushRef="#br0" timeOffset="31562">1619 1441 14652,'8'-48'1035,"-1"0"1,1 0 0,-1 0-1,1 0 1,0 3 0,-4 3-602,-3-5 0,-10 10 251,-33 10-377,-19 25-1001,14 16 0,0 7 761,9 4 0,2 4 15,3 2 1,0 4 0,2 0-38,5-2 1,2 1 0,0 3-32,1 4 0,1 4 0,0 2 1,3-2-8,1 8 1,3-1 0,2 0-8,1-2 0,3 0 0,6-2-14,11 14 1,11-7 9,4-19 1,7-5-851,5-7 1,5-3 0,-1-3 858,4 0 1,3-7 9,0-9 0,4-6 0,-1-6-344,-3-9 0,-2-6 0,-2 0 345,13-4 1,-2-3-198,-6-4 1,1-6 0,-7 2 211,-5-4 0,-6-2-6,-7 8 0,-1-3 0,-2-2-6,-3-7 0,-5-3 0,-4-2 0,-6 7 1,-5-1 0,-2 0-1,1 2-8,2-1 0,-2 2 1,-3-1 5,-8-7 1,-4 0 0,-4 11 88,-2 14 0,-4 8-85,-10-3 1,-5 6 1050,-4 10 0,-3 9-1060,9 8 0,-2 6 0,3 2-399,-10 10 1,3 4 379,3 2 1,5 4-4,13 4 1,8 3 150,9-5 0,4 3-193,1 2 1,3 3 0,1-1-62,5 15 0,4-1 47,-1-1 1,4-2-59,7-9-1,4-5 62,-2-15 1,2-4 5,4 3 0,2-3 579,29 3-523,-22-17 161,-1-31-133,-27 3 2663,2-31-2507,-8-9-1343,-1 17 0,1-1 1245,0 8 1,0 2-31,0-25-5,2 39-57,-2 13 34,5 13 28,10 25-33,2 16-12,-6-14 0,0 4-212,0 5 1,-1 0 208,0-6 1,1-1-12,2 3 1,1-4 2,9 5 3193,10-10-3154,-2-20 0,13-12-8,-13-13 0,0-5-9,12-12-175,-12 1 1,-2-6 210,-8 1 1,-3-1-323,-2 6 1,0 0 297,1-13 0,-1 0 58,-7 10 0,-1 2-13,7-20 668,-1-7-668,-10 40-74,2 3 29,-5 17 344,4 19-384,-1 12 35,3 17-23,-2-6 298,0-12 0,2 0-298,13 9 5,6 2 17,14-24-28,-15-21 11,14-18 34,-10-9 50,7-14 14,-18 15 1,-3 0-38,6-11 54,-10 4 0,-2 1-8,-5 4 5,2-14 23,-6 25-68,-2 8-61,-2 4 11,0 5-6,0 1-391,2 1 335,1 3-83,2 1-348,6 4-723,6-3-2699,8-1 3887,1-2 0,-7-2 0,-6 0 0</inkml:trace>
  <inkml:trace contextRef="#ctx0" brushRef="#br0" timeOffset="32499">2862 1425 21635,'2'-7'4623,"0"1"-4253,-2 6 343,0 0-1152,-1-20 151,1 24 75,5-10 61,4 30-429,7 0 195,5-1 247,8-7 16,6-7 181,3-10-27,-6-5 62,12-18-25,-19-2-35,5-5 69,-14-16-7,-13 14 28,-8-13 56,-11 18 34,-11 10-28,-10 13-17,-5 13-34,-2 9-66,5 12-46,10 5-28,14 7 1,13 4-6,16 2-96,16-1-33,-9-23 0,4-2-325,4-2 0,2-2 89,21 8-428,-13-14 1,3-5-413,1-11 1,-1-5 943,1 2 0,-1-3 241,1-9 1,-4-5 139,-14 3 0,-5-1 318,13-25 200,-11 2 253,-11 4 167,-10 7-111,-7 8-236,-5 7-207,-3 7 230,2 6-594,2 4-57,2 10-61,2 2 3,2 20 0,0 8 8,1 12-152,2-4 1,3 0 163,11 12-34,12-8-6,13-14 0,12-15 34,8-18-20,-26-8 1,-1-4-15,0-5 1,-1-3 24,-1-4 1,-2-3 39,-1-2 0,-4-2-1,-1-1 1,-4-1 8,-2 1 1,-2-1 83,3-27-5,-9 6-23,-10 10-78,-6 10-17,-5 9-51,0 9-229,4 6-308,4 6-745,5 11-2151,7 8 3456,8 14 0,-4-12 0,2-1 0</inkml:trace>
  <inkml:trace contextRef="#ctx0" brushRef="#br0" timeOffset="32920">4263 1345 24665,'9'41'231,"-1"1"1,3-6-1,3-9-146,18-23 133,22-17-72,-16-5-34,-9-2 0,-1-5-11,-9-2 0,-4-2-40,10-18 82,-19 14 0,-5 2 92,-10 1-3347,-18-10 3196,3 25 84,-20 5-39,12 16-62,-8 8-28,7 13-22,7 14-28,10 12-45,14-14 0,3 1 3330,6 17-3960,14-4 0,7-2-1453,7-6-2249,6-1 0,2-3 4388,-16-20 0,-2-2 0,21 15 0,-21-19 0</inkml:trace>
  <inkml:trace contextRef="#ctx0" brushRef="#br0" timeOffset="33510">5250 1084 26808,'0'-5'1743,"0"2"-2563,0 3 99,-41-7 278,19 23 310,-29 5-3406,37 14 3362,9-4-894,13-12 889,5-10 275,6-2 150,3-9 191,7-19-332,-7-5 29,0-14-149,-13 11-1892,-6-15 1999,-5 22 107,-8-18-95,-2 22-101,-3 0-118,3 11-425,3 22-544,3 13 107,0 9-2918,4 21-1911,3-19 5809,2 17 0,0-34 0,0 0 0</inkml:trace>
  <inkml:trace contextRef="#ctx0" brushRef="#br0" timeOffset="33802">5325 1572 25186,'27'14'61,"-6"-4"1,-1-3 163,-9-9-63,-6-11-128,-4 1 5,-3-6 118,-7-4-40,-1 6-72,-1-4 17,0 8-158,3 5-1825,1 2 1921,3 5 0,3 0 0,1 2 0</inkml:trace>
  <inkml:trace contextRef="#ctx0" brushRef="#br0" timeOffset="34454">1417 2187 12068,'-59'11'1342,"0"0"1,4 0 0,6 0-106,4 6-755,15-4 386,8-1-5,26-7 50,22 1-572,12-4-89,2-1 0,9 0-401,-1-1 0,5 0 0,2 0 203,5 0 0,2-1 1,4 0-608,-16 0 1,2 0 0,1 0 0,0 0 0,0 0 566,-1-1 1,-1 0-1,0 0 1,1 0 0,1-1-430,5 0 1,0 0 0,1-1 0,0 0 0,2 0 431,-8-1 1,1 1 0,1-1 0,0-1 0,2 1 0,2-1-4,-3 0 1,1-1 0,1 1-1,2-1 1,1-1 0,0 1 0,0 0-1,1 0-175,-4 0 1,1 0-1,0 0 1,1 0-1,0 0 1,0 0-1,0 0 1,0-1-1,0 1 166,0 0 1,0 0 0,1 0-1,-1-1 1,0 1 0,1 0-1,-2 0 1,1-1 0,-2 1-98,5 0 1,1-1 0,-1 1 0,-1-1 0,0 1 0,-2 0 0,-1 0 0,-3 0 97,4 0 1,-2-1-1,-2 1 1,-2 0 0,-2 0-1,-1 1 103,7-3 0,-3 2 0,-1-2 0,1 1-53,3-2 0,2 0 0,-3-1 0,-6 2 44,7-2 1,-4-1-45,-8 3 0,2-1 0,-6 0 1314,17-4-1387,-27 5-520,-19 6-3048,-14 5 3585,-7 3 0,1-1 0,0 1 0</inkml:trace>
  <inkml:trace contextRef="#ctx0" brushRef="#br0" timeOffset="73796">10781 7948 19462,'-6'-46'1250,"0"-1"0,0 1 1,-1-10-1,0 8-1042,-1 3-18,3 28-117,5 19 22,6 14 28,7 22-72,1 4 5,-6-1 0,-1 8 0,-2-4-59,-2-7 0,-1 0-153,0 7 0,0 4 0,-2-8 184,-5 8 123,-5-9 180,5-27 10,1-5-173,3-26-17,2-18-78,-1-3 30,1-3 1,0-7 16,2-10 1,1-1-258,0 3 0,1 1 193,0-4 0,3 7 11,5 10-45,12 17-22,1 15-33,16 14 10,4 15 15,-19-2 0,1 2-43,3 4 1,2 3-312,7 11 1,-1 1-239,-12-12 1,-2 2-785,8 13 1,-5 1 1383,-2 16 0,-8-16 0,-7-8 0</inkml:trace>
  <inkml:trace contextRef="#ctx0" brushRef="#br0" timeOffset="73963">10853 8033 21691,'-2'-6'1814,"2"-23"1,4-6-1338,12-2-368,-2-6 0,4 0-533,5 19 0,5 3 435,4 0 1,4 2-416,5 0 1,2 2-65,6 1 0,2 1-3178,6 1 0,0 2 3646,-5 2 0,-3 1 0,-15 4 0,-3 0 0,5 0 0</inkml:trace>
  <inkml:trace contextRef="#ctx0" brushRef="#br0" timeOffset="74789">14780 7498 17751,'0'-7'3517,"0"1"-853,0 6-2205,0 0 374,-1-36-793,0 41 370,0-22-388,1 52 1322,1 1-1338,0-1 33,-1-4-17,-4-5 23,-2-8 61,-1-9 46,0-4-29,2-9-78,-2-7-1,-1-14 40,-4-15-28,0-15-34,6 23 1,0-2-116,2-2 0,1 0 107,0 2 0,3 0 20,9-26-6,8 10-17,15 12 6,11 9-12,11 10 1,7 10-6,-29 10 0,1 2-26,0 3 1,-1 3 11,-1 3 0,-2 3-25,23 20 0,-15 8 50,-16 4-33,-22 4 22,-18-1 22,-16-5-5,-7-9 0,0-12-6,5-11 51,10-10-12,7-10 0,7-6 18,5-6 196,3-2-247,7 2 5,5 3-22,6 4-22,16 3-12,4 4 23,4 4 6,9 9-7,-8 7 7,7 6-46,-11 5 1,-14 3 0,-13 2-62,-14 2-62,-12 0-604,-22 3 234,8-13-1646,-21 3 2190,10-17 0,15-1 0,1-4 0</inkml:trace>
  <inkml:trace contextRef="#ctx0" brushRef="#br0" timeOffset="75286">18117 7323 21943,'1'-5'3837,"1"1"-2913,-2 4-790,-81-21-78,49 36 0,-2 2-381,-19-17 1,0 5 349,12 28 0,8 9-8,13-13 0,4 1-23,-3 6 1,4 2-1,5-4 1,6-1-23,15 24-40,10-31 1,6-5-76,4-6 1,3-5 4,1 1 1,2-5-535,9-7 0,1-6-2885,-5-2 0,0-1 3557,4-3 0,-1-1 0,11-5 0,-26 7 0</inkml:trace>
  <inkml:trace contextRef="#ctx0" brushRef="#br0" timeOffset="86011">6738 11924 25068,'17'-49'337,"2"33"-287,-10 42 1,-3 16-40,3 5 0,-2 4-1137,-1 9 0,-2 1 1021,-2-18 0,-1 0 0,-1 0-216,-1 0 0,0 0 0,0 0-777,-1 15 0,2-2-1882,3-6 1,1-3 2392,1-11 1,1-5 0,1 0-1,-3-22 1</inkml:trace>
  <inkml:trace contextRef="#ctx0" brushRef="#br0" timeOffset="86230">6767 11983 21623,'-23'-58'713,"0"0"1,3 5-1,9 4-640,27-1-95,20 2-868,-9 25 1,5 2 738,6 0 0,3 2-104,5 2 0,2 3-182,1 3 0,1 3-384,-3 4 1,-2 5-1055,-5 5 1,-4 6 1874,-8 8 0,-6 2 0,4 4 0,-18 5 0</inkml:trace>
  <inkml:trace contextRef="#ctx0" brushRef="#br0" timeOffset="86402">6896 12257 22789,'40'-26'-1494,"-1"-1"1,1 1 0,0 0-1,0 2 1,-3 4 1493,2 5 0,-3 4 0,14-6 0,-23 8 0</inkml:trace>
  <inkml:trace contextRef="#ctx0" brushRef="#br0" timeOffset="86643">7970 11616 26978,'-14'53'-89,"4"-3"-29,11 2 1,3 4-897,0-8 1,1-2 287,1 5 1,1 0-701,1-1 1,1 0-3491,1 2 1,1-3 4645,-3-14 0,0-3 1,4 15-1,-8-34 0</inkml:trace>
  <inkml:trace contextRef="#ctx0" brushRef="#br0" timeOffset="86868">7772 11759 19580,'-3'-4'3159,"1"1"-2823,2 3-1020,103-60-1739,-66 49 1,4 0 2422,14-11 0,8-4 0,-9 7 0,-19 14 0,-4 2 0,25-2 0</inkml:trace>
  <inkml:trace contextRef="#ctx0" brushRef="#br0" timeOffset="87069">7790 12411 22358,'-5'1'1803,"1"-1"-1361,4 0-464,78-41-1486,-34 22 1319,-3 1 1,8-4-1,-3 3-1351,-1 3 1,0 3 1539,-5-1 0,2 0 0,-4 1 0,-3 2 0,-4 0 0,25-9 0</inkml:trace>
  <inkml:trace contextRef="#ctx0" brushRef="#br0" timeOffset="87535">9102 11679 22677,'0'-7'3450,"0"1"-3315,0 6-158,0 0 46,-20-19-32,22 52 1,1 12-541,-20-22 463,17 14 0,6 13 1,0-3-392,-4-6 1,-1-2-661,1 11 0,1 0-779,0-4 1,3-3 1915,0-5 0,0-5 0,2 5 0,0-17 0</inkml:trace>
  <inkml:trace contextRef="#ctx0" brushRef="#br0" timeOffset="87710">9060 11802 14583,'-10'-60'2477,"-1"0"1,2 5-1,0 1-2121,3 10 0,2 2-563,2 1 0,2 1 193,4 0 0,4 2-143,4 1 0,4 2-202,6 3 0,4 4-209,3 4 0,4 6-314,1 6 0,2 7-2269,-1 9 0,-1 6 3151,22 20 0,-30-12 0,-17-9 0</inkml:trace>
  <inkml:trace contextRef="#ctx0" brushRef="#br0" timeOffset="87877">9123 11977 24372,'26'-37'-24,"0"-1"0,0 1 1,0 2-1,1 0 1,2 7-610,8 5 0,2 5-2922,5-3 0,0 2 3555,-2 3 0,-4 1 0,14-4 0,-23 9 0</inkml:trace>
  <inkml:trace contextRef="#ctx0" brushRef="#br0" timeOffset="88235">10273 11215 26631,'-37'26'31,"0"1"1,0 0-1,-2 14 1,2 5-1,8-1-48,12 7 0,6 0-456,1-7 0,1 2 1,5-4 416,8-2 0,6-5 0,3-4 0,4-4 301,30 14-256,-18-28 0,3-4 36,2-4 0,1-6-88,4-4 1,-1-5 129,3-4 0,-2-4-255,2-5 1,-2-4 329,-1-4 1,-2-4 5,-4-3 1,-4-3-18,-4-3 1,-4-3-31,-6-2 0,-5-2-23,-4 1 1,-5 1-21,-7 3 1,-7 2-31,-5 6 0,-7 5-51,-8 6 1,-5 7-121,-7 6 1,-3 6-595,-5 7 1,-1 7 337,-5 7 1,4 3-1,21-7 1,4 1 0,-23 16-1</inkml:trace>
  <inkml:trace contextRef="#ctx0" brushRef="#br0" timeOffset="89915">13536 12062 23719,'19'-53'922,"0"1"0,-5 6 1,-1 8-677,-2 12-229,-8 14-84,-5 16 39,-3 15-135,-7 19-745,1-2 1,0 3-4009,0-2 1,1 0 3680,0 0 0,1-4 0,1 3 0,6-27 0</inkml:trace>
  <inkml:trace contextRef="#ctx0" brushRef="#br0" timeOffset="90385">14333 11345 20046,'12'-57'1073,"0"1"0,-1-1 1,-1 7-1,0 1 1,-2 7-66,5-12-258,-7 26-689,-2 13 94,-3 25-93,-2 16-12,-1 26-27,0 3-173,-1-18 0,0 7 1,-1 2 128,1 6 1,0 3-1,0 0-509,0-2 1,0 1-1,2 0 436,2 2 1,0 1 0,3-8-53,2-13 1,3-6-309,7 0 1,6-5-1197,8-10 1,5-6-2524,3-1 0,1-4 3635,8-5 1,-4-3-1,6-7 1,-20 1 0</inkml:trace>
  <inkml:trace contextRef="#ctx0" brushRef="#br0" timeOffset="90631">15307 10933 24318,'-41'5'590,"-1"1"0,2-1 0,17-2-310,33-8-78,16-4-107,19-8-87,-15 6 1,2 1-484,4-1 0,2 1 161,3 0 1,2 2-903,2 0 1,0 2-900,-9 1 1,0 1 2114,3 2 0,-3 0 0,-9 1 0,-1 0 0</inkml:trace>
  <inkml:trace contextRef="#ctx0" brushRef="#br0" timeOffset="90831">15497 11022 27242,'-1'47'-284,"1"-1"1,-1 1-1,0-2 1,0-1 0,1-2-1468,2 2 1,0-2 1464,-1 5 0,0-4 1,-2 7-1,0-9 0</inkml:trace>
  <inkml:trace contextRef="#ctx0" brushRef="#br0" timeOffset="90990">15342 11738 26711,'31'-35'-34,"0"1"0,1-1 1,-2 3-1,2 1 1,0 5-264,9 6 0,1 5-1360,4 0 0,1 0 1657,5 1 0,-3 1 0,8-1 0,-9 3 0</inkml:trace>
  <inkml:trace contextRef="#ctx0" brushRef="#br0" timeOffset="91489">16802 10941 22090,'2'-43'974,"0"-1"1,0 1-1,0-14 1,2 7-370,1 5-55,0 20-399,-3 12-8,-1 8-59,0 32 0,-1 12-90,-1-1 1,-2 5-383,-2 4 0,-2 3 388,-3 5 0,-1 1-25,0 1 0,0-1-20,2-5 0,3-2-31,2-8 1,8-2-149,8-7 1,8-6-368,12-9 1,5-8-127,8-5 0,2-6-932,12-9 1,0-5-312,-1-5 0,0-3-1203,-16 6 0,0 0 0,-1-1 3163,13-7 0,-4 1 0,-15 8 0,-4 2 0,3-3 0</inkml:trace>
  <inkml:trace contextRef="#ctx0" brushRef="#br0" timeOffset="91801">17831 10868 24559,'-1'-42'877,"0"0"1,-1 4-1,-6 9-597,-24 20-106,-7 11-85,-6 14-44,-3 15-279,24-8 0,1 3 226,3 5 0,2 3 5,3 3 0,4 1-20,2 2 1,4 0-48,5-3 0,3-1-42,4-3 0,4-3-140,25 17 62,16-18 162,-22-20 0,3-5 44,3-5 1,1-6 33,1-3 1,0-5 47,1-5 0,-2-3-230,0-5 0,-2-2 269,-1-3 1,-3-2-12,-2-3 0,-3-2-14,-3 0 0,-3-1-23,-5 2 1,-4 0-20,-5 3 0,-5 2-225,-21-22 178,-24 14-99,11 26 0,-3 4-389,-7 3 1,-2 3-4452,-12 5 1,2 3 2948,18-1 1,3 1 0,-29 6 0,52-5 0</inkml:trace>
  <inkml:trace contextRef="#ctx0" brushRef="#br0" timeOffset="93331">6769 13560 14297,'-55'11'203,"1"0"0,0 1 0,-1-1 0,1 1 0,-4-1 0,1 1 0,4-1 0,4-2-135,-8 1 0,10-3 1296,1-8-1364,48-6 78,31-10 1,16-2 78,5 1 0,6-1-851,-13 4 0,4-1 0,2 0 0,-3 1 813,5-1 1,-2 2 0,7-2 62,-12 4 0,6-2 0,3 0 0,1 0 0,-1 1 0,-3 0-289,1 0 0,-2 0 0,-1 1 0,2-1 0,4 0 188,-3 0 0,4 0 0,1 0 0,2-1 0,0 0 0,0 0 0,-3 1-172,-4 1 0,0 0 1,-1 0-1,0 0 1,0 0-1,0 0 0,0 0 151,3-1 0,-1 1 0,1-1 0,0 0 0,0 1 0,0-1 0,0 0-164,1 0 1,0 0 0,0 0 0,1 0 0,-1 0-1,1 0 1,-1 0 127,1 0 1,0 0 0,0-1 0,1 1 0,-1 0 0,0 0 0,0 1-17,-1-1 0,0 0 0,0 1 0,1 0 0,-1-1 0,-1 1 0,1 0-20,-2 1 0,-1 0 0,1 0 0,0 0 0,-1 0 0,-1 0 0,1 1-59,5-2 0,-1 1 0,1-1 0,-2 1 0,0 0 0,-1 1-276,5-2 1,0 1 0,-2-1 0,-1 2 0,-3 0-167,-2 0 1,-3 1-1,-2 0 1,-1 0 512,8-2 0,-2 0 0,-9 2 0,4-1 0,-9 1 0</inkml:trace>
  <inkml:trace contextRef="#ctx0" brushRef="#br0" timeOffset="93905">17563 12244 5686,'-53'11'123,"0"0"0,-1-1 0,1 1 0,-3 1 1,-1 0-1,-1 0 0,-1 1-114,4-1 0,-1 0 0,-1 1 0,-1 0 0,-1 0 115,5-1 0,0 0 0,-1 0 0,-1 0 0,0 0 1,-1 1 92,3-1 1,0 0 0,0 0-1,-1 0 1,-1 0 0,0 0 0,0 1 5,-4-1 1,0 1 0,-1 0 0,0 0 0,0 1 0,-1-1 0,1 0-75,6-1 0,1 0 0,-1-1 1,-1 1-1,1 0 0,0 0 1,0 0-1,0 0-18,0 0 1,1-1-1,-1 1 1,0 0 0,0-1-1,1 1 1,0-1 0,0 1 13,-6 0 1,1 1-1,-1-1 1,1 1 0,0-1-1,1 0 1,0 0-6,3-1 1,0 1 0,1-2 0,-1 1 0,2 0 0,0-1 0,0 0 5,-3 1 1,0 0-1,1-1 1,1 0 0,0 0-1,2 0 34,-3-1 1,1 1 0,1-1 0,2-1 0,1 0-45,-16 2 0,3 0 1,6-2 536,-1 1 1,11-5-596,14-6-33,68-16-14,5 4 0,8-2 6,-5 2 0,3 0 1,3 0 157,8-2 0,4 0 1,1-1-145,-9 4 1,1 0 0,1-1 0,1 1 11,-7 2 1,1 0 0,1 0 0,0-1 0,1 1 3,4-1 0,1 0 0,1 1 1,0-1-1,1 0-118,-6 1 0,1 1 0,0-1 0,1 1 0,1-1 0,0 1 71,4-1 1,2 0-1,0 0 1,0 0 0,1 0-1,1 0-166,-5 1 0,0 0 1,1 0-1,1 0 0,0 0 1,0 0-1,1 0 148,-6 1 1,2 0 0,0 1 0,0-1 0,0 1 0,1-1 0,0 0 0,0 1-35,2-1 1,1 0 0,1 1 0,-1-1-1,1 0 1,0 1 0,0-1 0,0 1 32,-7 0 0,1 1 0,0 0 1,1-1-1,-1 1 0,0 0 0,0 0 1,1 0-1,-1-1 2,-1 1 1,1 0 0,0 0 0,0 0-1,-1 0 1,1 0 0,-1 0 0,0 0-1,0 1-4,6-2 0,-1 1 1,0 0-1,0 0 1,0 0-1,-1 0 0,0 0 1,-1 0-3,-2 0 1,-1 1 0,0-1 0,0 1 0,-1-1 0,0 1 0,0 0 0,-1-1-6,3 1 0,-1-1 0,1 1 0,-2-1 0,0 1 0,0-1 0,-2 1-15,3-1 1,0 1-1,-2-1 1,0 1 0,-2-1-1,-1 1-169,15-2 0,-2 0 1,-3 0-1,-2-1-345,3 0 0,-4 0 1,-4 0 536,2-1 0,-7 0 0,-2-1 0,-28 4 0</inkml:trace>
  <inkml:trace contextRef="#ctx0" brushRef="#br0" timeOffset="97652">1370 2416 13553,'-47'-14'1163,"0"0"0,6 1 0,5 2-558,12 3 117,11 1-515,13 1-111,6 2 391,36-6-206,12 3-794,-8 0 1,5 0 584,6 1 1,3 1-36,-14 0 0,3 1 0,4 0-21,-2 0 0,6 1 0,3 1 0,-2-1 0,-5 1-705,8-1 0,-5 0 0,7 0 732,-8 2 1,7-1 0,3 1 0,1-1-1,-4 1 1,-5 0-475,-2 0 1,-4 0 0,-2 0-1,5 0 525,5-1 0,5 0 0,1 0 1,0 0-1,-2-1-348,-5 0 1,0-1-1,-1 0 1,0 0-1,-3-1 325,5 1 1,-3-1 0,0 1 0,5-2-26,-3 0 1,5 0-1,2-1 1,0 0-1,-2 1 1,-3-1-134,-5 2 1,-3 0 0,-1 0 0,1 0-1,3-1 189,4 0 0,5 0 0,1 0 0,0-1 0,-2 1 0,-3 0 14,-3 0 0,-2 0 1,-2 1-1,-1-1 1,0 1 21,7-1 0,-2-1 0,0 1 0,-3 0 183,10-2 1,-2 0-1,-5 0-32,5-1 0,-3 0 440,-16 1 1,1 0 0,-5-1-249,-5 0 0,-3-1 841,11-2 1,-3-2-781,1-7 1399,-14 5-5371,-10 5 3074,-8 5 1,-5 2-1,-2 4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08:40:57.6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1587 1231 24920,'-3'0'5285,"0"0"-2723,3 0-2562,9-15 0,-2 9 0,19-15 0,8 12 0,19-2 0,-20 6 0,3 0 0,12 1 0,1 1 0,-8 1 0,-1 1 0,5 2 0,-5 2 0,0 4 0,-18 20-847,-23-8-714,-36 33 1517,-1-24 0,-4-1 1292,8-3 0,0-1-1248,-17 8 0,0-3 0,20-11 0,1 0 0,2 0 0,1 0 0,-10 8 0,29-13 0,33-13 0,6-6 0,4-3 0,5 0 0,1-2 0,3-1 0,2-2 0,-6 1 0,2-2 0,-3 1 0,1 0 0,0-2 0,15-6 0,-2-1 0,-23 10 0,-3-1 0,15-22 0,-32 14-423,-17-10-933,-27 9 458,-5 6 749,1 5 1,-1 0 542,-15-5-503,17 5 0,1 0-418,-4-7-116,18 2 98,12 6 343,11 3 358,22 5 376,10 9-585,23 11-26,-26-2 0,0 2-493,20 17 442,-20-9 0,-4 5-142,-7 11 1,-7 4-732,-5 5 1,-7 4 996,-9-3 1,-5 3-1,-1-5 1,1-9 0,-2-4-1,-7 1 1,1 1-1</inkml:trace>
  <inkml:trace contextRef="#ctx0" brushRef="#br0" timeOffset="14015">3841 1331 32767,'4'-43'0,"1"0"0,-1 0 0,-1 19-438,-3 27-552,-1 12 513,-1 18 237,-6 22 246,-1-14 1,-2 5-1,0 0-2151,-5 11 0,0 1 1896,3-12 1,-1 1 0,1 0 166,0-3 1,1-2 0,1-3 275,3-2 1,1-1-146,-3 11 0,3-3 34,3 1-101,8-19-297,8-15-162,16-16 796,16-13-39,-13 3 0,2-3 1438,5-4 1,2-1-1107,2-2 0,0-2 137,0 1 1,-1 0-447,-4 0 0,-2 0-303,-5 3 0,-2 0 0,14-18 0,-12 7 0,-13 10 0,-4 1 0,-6 6 0,-1 5 0,-2 3 0,-3 10 0,-4 9 0,0 2 0,-8 22 0,2-5 0,-3 14 0,7-4-109,10-2-3639,9 1-6083,13-3 8234,-4-11 0,-6-9 1,-11-12-1</inkml:trace>
  <inkml:trace contextRef="#ctx0" brushRef="#br0" timeOffset="14246">4274 1379 32767,'-6'-4'0,"1"1"-792,5 3-313,0 0-2118,-7-18 3245,21 27 1,-18-23-1,20 28 1</inkml:trace>
  <inkml:trace contextRef="#ctx0" brushRef="#br0" timeOffset="14662">4640 1518 28517,'-26'55'24,"-1"0"0,3-3 0,6-4 468,14 8-566,2-6-5,3-13-31,1-14 231,4-11-171,4-15 742,9-12 87,8-15-305,7-15-198,-16 19 1,0-2-12,1 0 0,0 0 262,16-25-204,-2 9-323,-5 12 0,-2 12 0,-3 9 0,1 13 0,2 10-81,2 12-463,-1 12-198,-3 7-809,-2 15 290,-8-19-1067,2 13-1049,-4-25-4874,7-2 7438,0-11 0,-6-9 1,-5-5-1</inkml:trace>
  <inkml:trace contextRef="#ctx0" brushRef="#br0" timeOffset="14875">5410 1510 25761,'3'-47'968,"-1"0"0,0 4 0,-4 8-876,-6 13-129,-2 8-111,3 8 22,3 8 3,2 12 63,4 17-383,1 18 383,0-17 1,-1 2-229,1 5 1,-1 0 105,-1 4 1,-2 1-778,-1 2 1,-1 0-78,-1 0 0,0-2-458,0-4 0,1-2-6268,6 19 7765,6-25 1,0-18 0,-2-11 0</inkml:trace>
  <inkml:trace contextRef="#ctx0" brushRef="#br0" timeOffset="15896">5694 1721 20453,'-2'-46'1344,"0"-1"0,-1 5 1,-4 8-740,-18 11-202,-4 9-139,-4 7-40,-2 9-84,-2 8-56,1 11-45,3 10-45,8 10 23,9 7-1663,13-17 1,2 1 1725,4 12 3,11 16-86,5-26-140,9 6-283,8-10-659,9-11-1177,15-11-179,-24-9 1,1-3-1750,4-2 1,0-3 2584,1-3 1,-1-3 1707,-3-1 1,-2-2 222,-4 0 1,-2-2 627,16-19 4508,-15 3 4368,-15 6-4515,-20 2-4432,-4 12 269,-17 1 586,4 10-1241,-6 2-333,-4 12-153,10 10 85,3 2 66,14 10 23,15-8-163,12 5-222,15-5 26,23-8 126,-16-7 84,-11-8 1,-1-4 261,9-7 229,8-9 350,-8-22 54,-19 5-519,-12-12-412,-21 15 0,-22 0-343,5 15 214,-3 9 1,-3 5-152,-18 12 195,-7 5 194,12 22 165,28 0-127,10 12 108,20 1-425,2-9-552,17 13-418,3-10-42,1-11 1,3-1 28,-11-10 1,2-1-198,22 3 1,3-4 205,-10-11 0,1-3 506,10 1 1,3-4 739,6-9 0,-2-3 377,-22 5 0,-2-5 672,12-13 0,-7-4 743,-11-9-788,2-10 569,-21 4-610,-15 12-517,-12-3-342,-28 9-449,6 12 157,4 11 1,-1 5 37,-12 9 193,-8 11 24,13 9 82,13 15-16,14-13 80,17 23-528,6-33-235,22 16-12,7-24 673,-4-7 0,3-4-319,6-7 0,0-5 57,1-3 0,-2-4-17,-2-8 0,-3-5 123,-11-2 0,-4-5 54,0-17 1,-5-5-773,-5 4 0,-2-2 688,-5 10 0,-1 0 0,-1 2-143,-3-1 1,-2 2-63,-3 0 1,-3 3 95,-9-9-65,-13-5-199,7 23 39,0 10 667,14 14-413,4 13 1485,3 15-1463,0 21 20,3 2 0,0 5-461,1 1 0,1 2 305,0-6 1,0 3-1,0-4-200,1 6 1,0 0-2795,1-1 0,-1 5 0,1-6 3161,-1-6 0,-1-4 0,2 11 0,-1-6 0,-1-14 0</inkml:trace>
  <inkml:trace contextRef="#ctx0" brushRef="#br0" timeOffset="16614">7573 1441 22910,'-9'-54'1085,"1"0"0,2 10 0,-2 6-814,-6 2 80,2 20-363,2 3-33,2 15 56,1 16-26,2 5-117,-1 9 0,1 5 158,2-4 0,0 1-493,-1 18 0,0 2 478,2-5 1,2-1-10,2 0 1,2-3-67,-1-10 0,1-2 69,9 6 1,4-4-1,10 1-2963,15 4 3003,0-30-34,5-18-207,8-15 238,-26 5 0,0-3 19,0-2 1,0-2 25,-2-1 0,-2-1 50,-3 1 0,-2 0 205,12-20 631,-15 10-447,-13 9-406,-6 13-120,-5 5 3262,2 11-3262,-2 7 395,0 7-244,-2 29-37,4-5-453,7 20-772,12-15-1506,10-3 2644,7-5 0,-12-17 0,-2-7 0</inkml:trace>
  <inkml:trace contextRef="#ctx0" brushRef="#br0" timeOffset="16795">8194 1376 24223,'-39'-30'41,"-1"-1"0,1 1 0,16 12-388,24 20-639,13 7-1663,13 8 2649,18 12 0,-19-13 0,1 1 0</inkml:trace>
  <inkml:trace contextRef="#ctx0" brushRef="#br0" timeOffset="17238">8615 1396 22459,'-3'-2'3035,"0"0"-2323,3 2-645,-32 15-3,35 10-5,-15 17-35,49 7-17,-16-24 1,2-1-133,1-1 0,1 0 125,20 20 0,-9-6-123,-20 9-202,-24-15-487,-21 6-581,-15-21-529,-5-8-210,0-16 405,5-14 916,8-21 834,22 15 0,3-2 646,1-4 1,2-2 518,1 1 0,2 0 894,-7-26-715,2 11-434,0 13-275,4 12-262,3 10-212,2 8-163,1 8 223,1 11-221,4 16-29,1 18-123,-2-16 1,0 3-715,-1 4 1,-1 1-3196,-3 5 0,0-1 3381,-2-4 0,1-2 0,-3 11 0,1-22 0</inkml:trace>
  <inkml:trace contextRef="#ctx0" brushRef="#br0" timeOffset="17612">9146 1768 27466,'11'-47'210,"0"0"1,0 3 0,1 2-5770,7-17 5581,-5 12-3,-6 5 1,-2-2 512,-4 9 0,-1 0-507,0-9 1,-3-2 10,-1 4 1,-1 2 21,-1 5 1,-1 3 997,-7-14-1056,2 20 0,3 14 0,3 8 3235,2 7-3235,0 23 0,0 14 0,0 12 0,2-13 0,0 1-206,2-1 1,0 1 205,3 13 0,3 2-23,1 0 0,4 2-1391,0-14 1,2 1-1,0-2 764,5 10 1,1-3 181,-1-3 0,1-3-1067,-3-11 0,1-4 1535,11 4 0,-9-7 0,-4-12 0</inkml:trace>
  <inkml:trace contextRef="#ctx0" brushRef="#br0" timeOffset="17846">9047 1425 26278,'57'-9'97,"0"-1"0,-3 1 1,-5 3-121,11 5-195,-2 1-1446,-4 3 1664,-5 3 0,-22-2 0,-7 1 0</inkml:trace>
  <inkml:trace contextRef="#ctx0" brushRef="#br0" timeOffset="18955">1530 3102 22218,'-41'-3'491,"-1"-1"0,1 2 0,17-1-458,28 0 6,25-1-33,9 0-15,1 0 1,4 1-701,0 1 1,2 0 663,11-1 1,1 1-1816,2 7 1,-5 2 1806,-18-5 0,-5 4 716,9 31-758,-47-15 44,-11 1 1,-7 1 53,-3-5 0,-5-2 22,-8 7 0,-4-1 81,-11 3 1,-1-1-206,11-5 0,1-1 250,-3 1 0,4-2-50,-3 0 407,14-3-480,23-10 3172,16-2-3155,48-13-28,-4-1-347,4-4 1,5-3 334,-18 5 1,1-2-1,1-2 13,10-4 1,2-3 0,-3 1-6,-8 2 0,-2 0 1,-3-1 2,11-6 1,-12-1 95,-22-16 755,-28 7-587,-6 11 0,-6 0 314,-10 3 0,-3 3-499,6 2 0,1 3 84,-23-3 23,38 15-157,11 3 660,8 4-665,39 28-38,-10-7 1,2 1-431,0 2 0,0 2 296,8 6 1,-5 4-990,-15-1 1,-4 2-3796,-2 0 1,-2 0 4482,-3-1 1,-4-4 0,-6 1 0,-2-26 0</inkml:trace>
  <inkml:trace contextRef="#ctx0" brushRef="#br0" timeOffset="19688">4055 3330 23371,'-9'-48'831,"-1"1"0,3 5 0,0 9-400,-1 17-207,3 11-157,1 9-22,0 17-34,2 34 6,1 8-430,1-11 1,-1 1 409,0-10 0,-1-3 6,2 1 0,-3-2 16,-3-1 1,-1-4-14,-1-4 78,-6 10 106,9-39-156,8-17-6,14-28-14,-2 12 0,3-3-1563,4-9 0,2 0 1557,-4 7 1,0-2 11,-1-3 1,1-4-1,-3 2-63,0-2 1,-1 1 55,-1 4 0,0-2 0,-2 3-42,1 1 0,-2 4 57,7-14-28,-6 23 5,7 12 3031,14 33-3030,2 7 2,-6 9 0,-1 6-25,-8-6 1,-2 3-74,-2-1 0,-1 4 0,-2-1-336,1 8 1,-3-2 44,-1-2 0,-2 1-2844,-3 3 0,-2-4 3225,0 4 0,-1 4 0,-2-35 0</inkml:trace>
  <inkml:trace contextRef="#ctx0" brushRef="#br0" timeOffset="19895">4186 3510 24603,'0'-52'134,"0"1"1,6 3 0,11 8-130,18 21 1,9 7-829,5-2 0,0 2 781,-8 3 0,2 1-315,-2 2 1,3 2-1,-3 1-797,0 0 0,-1 1-2145,14 0 0,-2 2 2473,6 2 1,-27 0 0,-17 0-1</inkml:trace>
  <inkml:trace contextRef="#ctx0" brushRef="#br0" timeOffset="20223">4900 3163 16062,'-3'-4'8586,"0"0"-7381,3 4-1160,-23-34-34,31 39 11,-4-13-11,15 23 1,8 13-12,1-2 0,0 1-214,0 1 1,-1 0 204,-2 0 1,-2 0-6,-3-1 0,-2-1 9,4 21 10,-12-11 18,-10-12-1,-5-12 51,-15-11-17,0-10 443,-10-9-376,7-9-11,6-7-56,9-1-22,15-8-23,3 15-67,23-10-145,7 15-91,-12 9 1,3 0-571,3 1 0,1 0-586,2 1 0,0 1 1448,5-1 0,-4 2 0,6-2 0,-7 2 0</inkml:trace>
  <inkml:trace contextRef="#ctx0" brushRef="#br0" timeOffset="20549">5550 3050 27012,'-5'-35'11,"12"18"-16,32 51-35,4 12-460,-21-20 0,-2 3 371,-4 3 0,-3 1-73,-5 2 1,-4 1 75,-6 0 0,-6-1 174,-6 2 0,-2-4 114,-10 7 258,-3-15-196,20-38 0,6-14-50,10-12 396,8-8-536,13-1-40,10 5-100,8 4-536,9 10-70,-24 17 1,1 2-827,2 2 1,1 2 1537,5 2 0,-3 1 0,4 1 0,-4 2 0</inkml:trace>
  <inkml:trace contextRef="#ctx0" brushRef="#br0" timeOffset="20929">6654 3107 26377,'-61'-17'106,"0"1"0,4 1 1,6 12-102,20 17 1,3 6-12,3 0 1,2 2-23,-12 24 17,14 0-23,12-4 80,15-5-69,11-8 37,11-10-8,6-8 14,6-10-3,1-10 96,-1-11-7,-4-9 62,-7-8 79,-7-3 66,-7-1 40,-7 6-90,-4 11-106,-4 10-129,0 9-39,-2 10 22,0 9-61,-2 14-90,1 11-359,4 8-895,10 3-3429,9 3 3975,4-9 0,-6-16 0,-8-14 0</inkml:trace>
  <inkml:trace contextRef="#ctx0" brushRef="#br0" timeOffset="21614">6926 3110 23198,'-4'-4'2884,"1"1"-2396,3 3-472,-3-5-16,21 18-33,7 1-85,26 18 6,-22-17 0,0 0-218,27 9 16,-8-8 197,-14-7 122,-14-11 34,-11-3 628,-1-55-270,-1 23-277,-3 3 1,1 1 422,4-1 12,-4 18-449,-2 5-67,-4 23 17,-7 26-33,0 5-301,0-3 0,-1 3 280,0-2 1,0 2-42,-2 14 0,-1 5-277,1-9 1,1 2-1,0 1-1460,1-5 1,1-1 0,0 1 1775,0 4 0,0-1 0,1-5 0,1-5 0,2-8 0,0 8 0</inkml:trace>
  <inkml:trace contextRef="#ctx0" brushRef="#br0" timeOffset="21871">7778 2948 25298,'-3'-7'1966,"1"2"-1792,2 5-124,0 0-33,-13 12-17,13 9-1716,-1 16 1,1 6 1653,9 16-384,-3-14 0,-1 9 0,0-4-1281,-3-2 1,-1 1-358,-1-5 0,0 3 1,-1-4 2083,-2 3 0,0-6 0,-3 9 0,2-27 0</inkml:trace>
  <inkml:trace contextRef="#ctx0" brushRef="#br0" timeOffset="22155">7712 3549 17865,'-3'-54'1253,"0"-1"1,-1 1 0,1 8-1,0 1 1,-1 0-900,0-1 1,1 0 0,-1 3 17,-2-5 1,2 1-68,1 0 1,2 2-228,4 12 1,3 2-51,3-1 0,6 5-3,11 9 0,5 6-31,32 2 6,-30 8 0,1 6 11,20 24 1,-2 12-940,-12 2 1,-3 6 869,-3-9 0,1 4 0,-5 0-71,-9 0 0,-3 1 1,-5-3-1,1 3 0,-8-2 96,-8 7 0,-9-1-149,-12-8 0,-6-2 75,-2 0 1,-6-4-113,-4-8 1,-6-3 0,2-5-530,0-4 0,0-4 479,-5 0 1,1-8-4648,13-12 1,7-4 3478,4-1 1,-5-9 0,27 19 0</inkml:trace>
  <inkml:trace contextRef="#ctx0" brushRef="#br0" timeOffset="22972">8509 3191 25461,'-12'44'352,"1"0"1,4-5 0,10-9-230,31-26 34,21-13 84,2-12-664,0-8 498,-28 11 1,-3-3-3705,8-20 3713,-16 14 958,-6-8-947,-17 18-39,-7-4-16,-13 7-2097,-22 6 2068,12 7 2269,-21 11-2280,23 6-17,-5 11 11,12 5-2290,12 9 2268,7-7 1860,22 25-2236,10-16-30,-2-13 0,3-1-465,3-6 0,2-4 3,4-2 0,3-3-135,4-2 0,1-4 524,-9-1 1,2-3-405,20-7 1,-1-3 789,-18-1 1,0-2 265,13-4 1,-2-4 364,-15 1 0,-4-3 1109,16-22 117,-17-5-302,-13 1 2725,-10 2-3385,-12 9-16,-9 8-590,-4 12 696,-25 5-791,8 14-45,-16 9-11,13 14-1,7 10-16,7 9-11,8 5-45,8 1-78,8-3-40,10-7 142,11-11-1,12-14 50,8-15 16,5-16 29,0-12 11,-2-10 44,-4-7 57,-7-3 61,-5 2 73,-8 8-28,-7 11-112,-6 12-123,-5 9-28,-7 15 22,-9 16 0,-10 22-418,8-18 0,0 1 387,-2 5 1,0 1-4,-1 1 1,1 0-20,0 0 0,2 1-76,3-1 1,2-1-245,3-3-1,3-1-527,11 24-807,20-19-879,21-20-1497,15-24-646,-26-6 1,0-3 4076,-3-1 0,-4-1 1,9-7-1,-17 9 1</inkml:trace>
  <inkml:trace contextRef="#ctx0" brushRef="#br0" timeOffset="23340">9729 3441 17518,'17'-50'2389,"0"1"1,-3 4 0,-2 5-1219,-5 1-381,-4 11-308,-5 13-264,-1 8-162,-3 11-6,-2 12-22,-4 17-5,0 16-21,7-17 1,1 0-168,2 4 1,1-1 155,4 1 1,3-2-17,2-2 0,2-2-54,23 17 35,8-15 32,7-15 29,2-17-6,-2-13 23,-4-13 50,-5-10 6,-9-7-1,-10-8 87,-13 11 1,-2-1 41,-1-17-126,-5 21 1,-2 3 8,-4 2-56,-1 10-68,2 10-66,3 7-90,2 9-213,3 9-13,7 9-1056,5 9-1838,10 5 3299,4 1 0,-12-17 0,-1-2 0</inkml:trace>
  <inkml:trace contextRef="#ctx0" brushRef="#br0" timeOffset="23681">10515 3326 27807,'-5'-9'51,"9"4"-63,17 12 7,15 1-46,11-3 1,5-3 39,-5-9 0,-10-8 16,-11-12 23,-11-6 39,-9-4 6,-13 3 11,-7 4 112,-10 7 34,-5 9-23,-5 8-144,-7 16-63,-6 15 0,20-4 0,0 5-390,-3 6 1,2 2 389,1 5 0,2 2 0,5 8 0,4 1 0,5-16 0,6-2 0,8 11 0,9-4 0,30 3-824,3-18 0,4-3-869,-13-7 0,0-3 1693,17-1 0,-6-5 0,-17-3 0,-2-1 0</inkml:trace>
  <inkml:trace contextRef="#ctx0" brushRef="#br0" timeOffset="24880">1521 4909 23719,'-14'-16'50,"65"-7"-254,-9 17 1,10 2 0,-1 1-1882,-3-2 0,0 0 1,1 2 1815,4 2 0,0 1 0,-7 3-168,-9 2 0,-8 5 1151,0 17-1066,-41 9 268,-32 7 120,12-18 0,-6 1 231,-4 0 0,-5 1 0,3-1 129,-9 6 0,1-1-90,6-5 0,-2 2 1,4-3-13,3 0 0,3-1-199,9-5 0,2 0-56,-3 6 2909,24-11-2965,53-12-56,-14-7 1,5-4-452,0 1 0,5-2 1,0-1 508,1-2 0,0-3 0,1 0 30,9-6 0,0-1 0,-3 1 10,1-2 0,-3 0 62,7-8 0,-10-3 1246,-20-8-1014,-14-13 73,-32 0-123,-8 11 314,-7 12 0,-4 1-362,12 12 1,-1 1 105,-10-7 1,1 0 204,-8-2-246,19 12-174,15 7 1489,49 21-1568,12 14-44,-5-2 0,2 5-608,-3 3 1,-3 5 551,-1 5 0,-4 2-90,-9-9 0,-5 5 157,-11 8 0,-6 6 0,-1-9 0,1 5 0,-8-2 0,0 0 0</inkml:trace>
  <inkml:trace contextRef="#ctx0" brushRef="#br0" timeOffset="28637">3939 4949 22968,'-9'-47'731,"0"1"1,2 4 0,-1 13-670,0 23-28,4 29 16,3 29-39,1-4 0,0 8 1,0 1-849,-2-9 0,-1 1 1,0 2 703,0 4 0,0 4 0,-1-1 0,-1-4-90,0-8 1,-1-3 0,-2 3-775,0 2 0,-3 4 0,0 0 1,1-6-130,-2 13 0,-1-4 984,2-6 1,-1 1 0,1-7 337,-4 12 28,7-42 84,7-37 324,9-29-187,-3 14 1,0-4-462,2-9 1,1-4 242,-3 13 1,-1 0 0,0-2-24,1-5 1,-2 0 0,1-2-78,-1-2 0,-1-2 0,0 0-405,0-2 1,-1 0-1,0 1 362,-1 0 0,0 0 0,-1 1 11,1 4 0,-1 0 1,2 2-296,1 5 0,0 0 0,2 2 354,6-15 0,2 4 129,0 15 1,4 3-136,14-6 0,5 5 15,18 6-93,-14 10 0,1 7-23,-8 15 1,-1 7-23,0 6 0,-3 5-22,-2 10 0,-4 4-20,-2 6 0,-5 3-8,-3 5 0,-8 3-22,-9-9 0,-5 2 1,-1-3 292,-1 4 0,-4-3-306,-5-3 0,-6 1 1,0-4-126,-3-3 0,-1-4-350,-7 5 0,-1-2-1207,5-7 0,2-3 1742,-16 5 0,27-16 0,16-7 0</inkml:trace>
  <inkml:trace contextRef="#ctx0" brushRef="#br0" timeOffset="29195">4437 4795 24441,'28'33'99,"-1"1"0,0-1 0,-1-2-77,17 14-16,-13 5 11,-16-1 16,-21-2 12,-12-9 67,-10-10 101,-1-12 34,6-10-46,7-13-66,6-5-57,6-11-44,9-4-40,12-3-27,15-1-46,17 2 23,-20 15 0,2 1-9,2 1 1,1 0 0,0 1 0,0 0 24,-2 1 1,1 0 27,25-9 35,-8 0 45,-11 2 88,-11-1 57,-11 4 95,-8 1 101,-4 3-28,-3 4-140,0 2-129,-2 2-68,-1 5-16,-4 7 12,-4 9-18,-2 13-44,-1 10-76,5-11 0,1 3-468,1 2 0,2 0-454,-2 1 1,3-1-3041,6 26 4060,11-21 0,-5-20 0,3-8 0</inkml:trace>
  <inkml:trace contextRef="#ctx0" brushRef="#br0" timeOffset="29387">5398 4723 21164,'-34'-28'242,"0"-1"0,0 0 0,-10-10 0,7 11-314,19 24 532,9 12-807,7 8-187,8 14-989,7 10-2661,9 6 3391,1-6 1,-8-14 0,-6-12 0</inkml:trace>
  <inkml:trace contextRef="#ctx0" brushRef="#br0" timeOffset="29763">5698 4827 20033,'1'-4'4363,"1"1"-3253,-2 3-881,-76-3-106,32 23-885,-12-3 0,1 4 790,16 21-23,17-11 1,4 2 299,9 9-356,8 7-5,18-4-17,6-23 1,4-4 21,15 6 31,-5-13 1,2-4 30,19-7 17,-22-5 0,0-3-85,-2-2 1,-2-5 106,-4-2 1,-4-4 664,-4-8 0,-5-4-653,-8-2 0,-5-1-18,-3 0 1,-5 0 5,-5 1 1,-4 3 44,-20-12-5,-6 13-17,-5 13-73,1 11 22,5 12-201,10 7-459,14 10-2320,30 14 766,3-11 2192,23 9 0,-24-25 0,0 1 0</inkml:trace>
  <inkml:trace contextRef="#ctx0" brushRef="#br0" timeOffset="30263">6073 4808 21433,'0'-3'3887,"0"1"-3125,0 2-717,12 4-34,-4 8 1,13 19 4,-8 11-19,-7-8 1,-1 2-9,-4 27-390,-5-27 1,-3-2 395,-6 10-16,-10-2 88,10-21 168,0-6-168,8-12 68,6-18 38,16-17-100,17-13-65,-11 21 1,3 1 117,6-1 1,2 2-130,0 4 0,2 2-25,10-2 0,0 1 19,-15 6 1,0 1-12,9-3 1,-1 1-9,9-7 34,-10 3 48,1-12 25,-28 4 27,1-2 269,-9 1-195,-3 13 284,0 1 224,0 9-666,0 0 6,0 15-17,0 6-33,-1 32-17,-5-1-45,3-17 0,-1 1-123,-4 12-751,-1 12-3147,1-2 548,2-11 3557,2 0 0,3-34 0,1-3 0</inkml:trace>
  <inkml:trace contextRef="#ctx0" brushRef="#br0" timeOffset="30446">6845 4652 21444,'-5'-8'3014,"2"2"-2701,3 6-458,0 0-762,-32-23-1357,33 36 2264,-17-7 0,28 19 0,3-1 0</inkml:trace>
  <inkml:trace contextRef="#ctx0" brushRef="#br0" timeOffset="30680">7309 4572 25180,'6'-52'735,"0"1"1,-2 5 0,-2 10-495,-4 21-207,-1 9-1,1 27-22,1-2-14,1 18 1,0 5-12,0-8 0,1 2-335,0 18 0,1 4 192,0-6 0,0 1-1234,0 5 1,-1 0 835,1-12 0,-2 1-2722,-2-2 0,-1 3 0,0-5 3211,1-5 0,-1-2 0,-1 7 0,-1-5 0,2-11 0</inkml:trace>
  <inkml:trace contextRef="#ctx0" brushRef="#br0" timeOffset="31155">7250 5299 11984,'-4'-8'8374,"1"2"-6994,-13-32 1,-3-9-1206,1 5 152,-5-12 1,1 1-36,8 16 69,6 8-383,13 9 60,16 5-99,5 6-74,9 3 1,4 1-20,-6 1 0,1 0-28,17-3 0,3-1-17,1-1 1,-3-2-72,-16 4 1,-1-2 255,9-3 0,-4-2 109,-4-4 607,-3-3-287,-17 5 27,-11 7-5,-12 5 62,-7 7-62,-7 7 263,-3 8-627,5 8-45,8 3-17,9-4-11,15 6-5,25 2 5,-3-14 0,5-2 0,-4-2 0,2-4 8,7-2 0,-2-5 37,14-14 90,-10-10 156,-9-9 207,-12-3 68,-10 4-124,-9 7-250,-5 9-192,-9 17 0,-10 16 0,-10 24 0,9-14 0,1 3-1696,-3 6 0,1 3 1696,-1 5 0,2 2 0,-1 4 0,2 2-667,6-15 0,0 1 1,0 1-2071,0 4 0,1 2 0,-1-1 2737,2-3 0,-1 0 0,2-4 0,-1 5 0,1-5 0,-3 8 0</inkml:trace>
  <inkml:trace contextRef="#ctx0" brushRef="#br0" timeOffset="32371">8724 4880 20112,'5'-59'1456,"0"0"0,-1 7 0,-2 6-801,-7 3-296,-5 17-219,-12 15-50,-10 21-6,-11 20-56,16-4 0,0 3-569,-2 10 0,1 3 535,0 6 1,4 4-1,2 4 1,5 1-7,4-1 1,7 0-268,9-5 1,7-4 272,8-6 0,8-6-5,9-7 0,7-7-338,7-5 0,3-7 366,5-7 0,1-7 2,3-4 1,-1-5 16,-1-6 1,-1-5 7,-4-2 1,-4-4 42,-7-1 0,-4-3-1,-8-1 1,-7-5-120,-7-10 1,-9-4 91,-11-3 0,-8 0-20,-3 0 0,-5 3 140,-9 4 1,-5 6-135,2 14 0,-3 6-15,-1 6 1,-1 4 73,0 5 1,0 5-102,3 8 0,1 4-20,-22 19-16,14 21 2,25-18 0,5 4-28,3 4 0,3 1-56,5 5 1,3 2-301,5 13 1,4-1 282,-3-17 0,1-1-375,5 14 1,2-3-446,4 1 558,1-1 310,-7-22 904,-6-20-646,-4-21 539,-1-14-243,-1-15 45,1-7-16,-1-6 863,5-5-925,5 14-342,4 14-67,3 19-17,2 22 23,4 12-34,4 15 0,2 13-180,-17-22 0,1 1 154,-1 0 1,1-1-1641,5 4 0,0-3 1655,10 8-74,18 0 41,-12-26-1,13-6 34,2-15 22,-22-2 0,-1-4 17,-3-3 0,-1-3 17,-2-1 0,-3-1 304,10-26-181,-15 11 39,-7 8 3405,-4 10-3590,-5 12 74,-4 10-96,-5 21-11,-1 18 22,2 9-28,7 6 17,12-14 0,11-7 0,13-13 11,12-9 3,-14-14 0,1-5 14,23-11-269,-4-8 331,-16-9 44,-17 3 12,-5-10-15,-10 0-19,-11 4-61,-5 5-23,-2 10-157,2 7-1961,5 10-200,23 25 16,-5-6 2274,28 18 0,-28-23 0,6 1 0</inkml:trace>
  <inkml:trace contextRef="#ctx0" brushRef="#br0" timeOffset="33032">10373 5068 21315,'10'1'3546,"-1"0"-2789,-9-1 211,0 0-900,-17 2 10,16-2 56,-3 2-66,29-6-40,13-5 22,9-7 34,-3-6 90,-3-12-118,-18 9 22,-8-9 45,-13 14 0,-8 0-5,-15 3 5,-8 8-50,-4 3 39,-3 11 22,-1 12-111,8 0-1,-11 32-27,23 4-9,8-21 0,2 1-31,6 0 0,5 0-134,14 16-143,3-23 0,5-3-389,27 9-59,4-9 420,-22-20 0,0-5 142,0-9 1,0-2 207,23-6 78,-20-7 1,-4-4 135,-5-7-60,-11 8 0,-1 0 30,-2-7 236,-6-3 292,-8 11-136,-6 3-380,-2 8-173,-3 16 16,-1 24-39,4-3 8,1 12 1,0 1-9,2 1-1527,2 7 0,3 0 1521,4-8-1145,10 1 0,5-1 1129,8-11-141,14-3 1,5-5 162,-15-10 0,0-5 11,16-2 0,-1-3 6,11-10 11,-27 0 0,-1-3 61,-3-3 1,-1-3 982,-1 1 1,-1-2-950,-1-4 1,-2-1 56,-2-18 2923,-14 5-3103,-7 12 546,-14-2-546,3 17-12,-6-2-1993,8 12 2086,1 11 1,6-3-1,-2 5 1</inkml:trace>
  <inkml:trace contextRef="#ctx0" brushRef="#br0" timeOffset="33713">11710 4990 15541,'-1'-6'7108,"0"2"-4235,1 4-2458,-19 31-180,7-3-106,-12 26-12,17-16 68,13-9 34,11-11 10,15-10-22,9-14-33,7-11 33,-5-11-95,-12 2 219,-8-17-141,-16 15-56,-7-10-27,-10 17-23,-7 11-34,-6 10-26,-20 23-24,12 3 0,-5 9 0,18 8-35,13-11-223,10 18-716,19-5-687,-2-21 1,4-1 981,0-2 1,0-2-1,13 5 1,-16-11 0</inkml:trace>
  <inkml:trace contextRef="#ctx0" brushRef="#br0" timeOffset="45981">4788 5654 10914,'-27'0'756,"5"0"-38,22 1 508,0-1 113,10 1-628,6-1-72,19 1-365,-4-2-28,5 0 1,0-1-152,6 0-297,10 0 1,3-1 287,-20 2 1,0 1-14,17-2 0,4 1-1,-7 0 1,2-1 0,-2 0-11,11 0 0,0 0-446,-5-1 0,2 0 0,-2 0 465,7-2 1,1 1 3,-10 0 1,4 1 0,1 0-36,-11 0 1,2 1-1,0-1 1,0 1-488,1 1 1,1-1 0,-1 1 0,1-1 454,1 1 0,1 0 0,-1 0 0,-1 0 4,10 0 1,-3 1 0,1 0-9,2 0 1,1 0 0,-3 0-11,-10 0 0,-3 0 0,4 0 5,4 0 1,3 0 0,2 0 0,-5 0 10,1 0 1,-2 0-1,6 0 20,-8-1 0,7 1 0,3-1 1,1 1-1,-3 0 0,-7-1-527,13 1 1,-6 0 0,4 0 537,-7-1 1,4 1-1,3-1 1,-2 1-1,-4-1 55,-2 1 1,-2 0-1,-2 0 1,1 0-44,3 0 0,-1 1 0,1-1 0,1 0-10,5 1 0,2 0 0,0-1 1,-4 1-15,-9 0 0,-3 0 0,-1 0 0,3 1-345,6 0 1,2 1 0,-1-1 0,-4 1 318,-2-1 0,-2 1 0,1-1 3,0 1 1,3 0 0,-1 0 0,-4 1-41,-3-1 0,-3-1 1,2 1 36,9 1 0,2-1 0,0 1-2,-2 0 0,-1 0 1,0 0-5,-1 0 1,-1-1-1,-2 1 316,7 0 1,1 1-317,-10-2 0,3 1 1,-5-1-8,-2 1 0,-3-1 8,14 1 1,-2 0 1274,4 1-1266,-19-2 2667,-16-1-2567,-11-1 1926,-6-1-1499,-2 0 218,-4-3-807,-9-3 7,-13-3 5,-18-3 35,13 6 1,-3 0-472,-9 0 0,-3-1 475,-7 1 0,-4 0-438,16 1 0,-2 1 1,-1-1 431,-2 1 0,-1-1 0,-1 1-4,-1-1 0,-2 1 1,1 0-7,-3-1 1,-1 1 0,0 0-556,-2 0 1,-1 1 0,0-1 560,-2 1 0,-1-1 1,1 1-9,-3 0 1,-1-1 0,0 1 9,15 1 1,0 0 0,-1 0-1,0 0 0,-2 0 1,0 0 0,-1 1 0,0-1-433,-2 1 1,0 0 0,0 0-1,-1 0 434,-2 1 0,0-1 0,-1 1 0,1-1-2,-3 1 1,-1 0 0,0 1 0,0-1-304,-1 1 1,-1 0-1,1 0 1,-1 0 298,11 0 0,0 0 1,1 0-1,-1 1 1,0-1 2,0 1 1,0-1 0,0 1 0,-1 0 0,1 0-146,0-1 1,0 1 0,0 0 0,0 0-1,0-1 138,-11 1 0,-1 0 1,1 0-1,1 0-83,0 0 0,1 0 0,1 0 0,-1 0 93,3-1 0,0 0 0,0 1 0,1-1 50,2 0 1,1 1-1,-1-1 1,1 0-50,3 0 0,-1 0 1,1-1-1,1 1 6,-14 0 1,1 0 0,1 0-8,3-1 0,2 0 0,0 0 251,5 1 0,2-1 0,0 0-249,5 0 0,1 0 0,2 0 663,-13 0 0,3-1-665,8 0 0,4-1 2050,-21-1-2028,19-3 1745,15 0-1728,11 0 1238,8 1-1529,5 2 382,5 1-3435,10 8 2457,3 1 0,-1 0 0,-5-1 0</inkml:trace>
  <inkml:trace contextRef="#ctx0" brushRef="#br0" timeOffset="48069">10794 1494 16645,'-3'-4'2388,"0"1"1704,3 3-3551,-31-23-539,23 17-171,-23-17-102,30 22 105,6 2-495,8 2 679,13 1 49,14 2-277,11-1 225,7-2-29,5 0-98,-30-1 1,1 0 158,2 1 1,-1 0-9,3 0 0,0 1 3,1 0 0,1 0 0,-2 1 0,0-1-6,-2 1 1,-1-1 47,23 5-22,-14-2 22,-14-1-3219,-10-1 3208,-10-3 146,-2 1 27,-6-2 198,2 0-214,0-1-57,1 1-44,0 1 3341,1 1-3380,4 6 0,0 5 5,4 10-50,-4-1 67,2 16-23,-3 5-36,-1-1 1,-2 5-661,-1-2 0,0 2 624,0 1 0,-2 2 19,1 5 1,-2 0-117,0-8 1,0 3 95,0-1 1,1 4 0,-1-3-474,0 2 0,1 0 477,2 3 1,0 4 0,1-8-13,-2-16 1,1-1 9,1 6 1,0 5 0,1-4-11,0-3 1,1-2-159,0 8 1,1 1 166,0 3 0,-1-2-887,-2-10 1,-2-1 883,1-3 0,-2-1 184,-5 18-81,-14-6-22,-15 4-70,9-24 1,-4-4 554,-23 7-804,7-13-1233,0-11 1526,2-1 1,13-2-1,2 0 1</inkml:trace>
  <inkml:trace contextRef="#ctx0" brushRef="#br0" timeOffset="61507">3430 2269 23169,'50'4'119,"1"0"0,-3 0 0,-2-1 15,16-1-8,-27-1 0,0 0 42,23 0-31,-8 0 1,1 0-52,-10-1 0,0 0-12,22 2 1,0 0-51,-18-2 0,0 1 71,1 1 1,5 0 0,1 1-57,4 0 1,1 1 0,1-1-40,0 1 1,0 0-1,0 0 6,5 1 1,1 0-1,-5 0-12,1 0 1,-3 0-9,0-1 0,0 1 44,-11-3 1,2 1-1,-3-1-22,3 1 1,-1-1 19,-1-1 0,3 0 0,-3 0 41,2 0 0,2 0-5,8 0 1,6 1-1,-5-1 14,-4-1 0,0 1-10,8 1 0,5-1 0,-9 0 5,-14 0 0,-2 0-10,18 1 1,-1 0 7,-15-1 0,-3 0-25,-1 0 1,-1 0-5,-2-1 0,0 1-3,0-1 0,0 0 10,0-1 1,0 1 30,1 0 1,-1-1-13,2 1 0,-1-1-6,1 1 0,-2-1 28,24 1-14,-17 0 0,-1 0 16,2 0-612,4 0 0,1 0 226,5 0 80,-16 0 0,2 0 188,-9-1 0,-2 0 11,3-1 0,-1 0 26,1 0 0,1-2 7,1 1 1,0 0-73,0-1 0,0 1 177,0 0 0,-1 1 93,18-1 506,-15 2 0,0 0-488,14 0-150,-14 1 0,0 0 57,25-1-98,-32 1 1,1-1 92,2 0 1,-1-1 16,1 1 1,2-1 37,14 0 0,0 0-155,-13 0 1,0 1 14,10-1 0,-2 1 87,10-2-64,-19 1 0,0-1 95,19-1-107,-20 1 1,1-1 94,17-2 20,3 0 20,-12 0 98,18-4 57,-22 2 77,16-7-1,-17 1 2,-5 0-6,-4 0-1568,-5 1-6229,-5 2 7354,-7 3 0,-5 4 0,-6 2 0</inkml:trace>
  <inkml:trace contextRef="#ctx0" brushRef="#br0" timeOffset="64936">10773 1017 28860,'-10'-33'-2094,"0"0"1,-6-12 379,14 60 2787,1 16-495,13 10-1016,-3-7 368,19 12-184,12-19-783,-7-5 1433,21-2 528,-16-17-460,13-4 110,-14-10 1,1-5 418,-1-2 1,1-2 60,14-11 0,-1 0 305,-14 6 1,1-1-1291,2-1 1,4-2 0,-2 2-70,3-4 0,0 1 0,-2 2 0,2-2 0,-2 2 0,7-4 0,-1 1 0,-3 3 0,-1 2 0,-13 7 0,0 2 0,2 1 0,-2 2 0,9 3-535,2 10 1,-21 2 0,-10 8 0</inkml:trace>
  <inkml:trace contextRef="#ctx0" brushRef="#br0" timeOffset="65754">12248 5945 16813,'0'-5'6784,"0"0"-5040,0 5-1747,5-59-44,-7 49-95,1-36 123,-12 70 185,-2 13-22,2 4 24,5-1 88,8-5-147,9-6-104,9-7 48,9-8 266,7-9 61,10-16-223,8-15-341,-20 5 0,1-2 332,4-4 1,1-3 25,2-2 1,1 0-405,1-3 1,0 1 565,0 1 0,-1 0-103,-1 2 0,-1 1-139,-2 4 0,0 1-149,-5 4 0,0 2 44,22-8-201,-13 13-385,-13 9 67,-13 13-1258,-10 9 246,-16 13-3242,-9 9 4770,-14 10 1,14-22 0,2-1-1</inkml:trace>
  <inkml:trace contextRef="#ctx0" brushRef="#br0" timeOffset="66194">12277 6042 20941,'-5'-7'2510,"2"2"-2382,-18-23 1,-5-4 56,5 11-135,-9-13 1,1 4-31,9 24 291,3 6 97,3 9 93,3 10 190,2 11-115,3 20-128,4-14 7,8 16-99,7-24-366,13 2-174,12-14 43,12-14 80,-6-10 70,-12-4 0,1-4 362,6-10 0,2-3-701,3-3 0,3-2 559,-10 6 1,1-1 0,-1 0 199,12-9 0,-2 3 21,-10 7 1,-1 0-41,10-6 1,-2 1-247,-18 13 1,-2 1-22,5-5 1,0 1 68,12-12-132,-22 18-360,3-1 310,-15 12-649,-5 5-1176,-3 16 1673,-6 12 0,4-7 0,-5 3 1</inkml:trace>
  <inkml:trace contextRef="#ctx0" brushRef="#br0" timeOffset="844939">6700 9232 12371,'63'0'822,"0"0"0,-15 0 0,0-1 0,-2 1-453,4-1 1,1-1-1466,8 1 1,6-1 0,-4 0 1208,-15 0 1,-3 1 0,5 0-23,5-1 0,6 0 0,1 1 0,-3-1-17,5 0 1,-2 0 0,7 0 1,-17 0 1,6 0 0,2 0 0,0 0-1,-1 0 1,-3 0-345,8-1 0,-4 1 0,1 0 0,5-1 322,-6 0 0,5 0 0,3 0 0,-1-1 1,-1 1-1,-3-1-280,-2 1 0,-3-1 0,-1 1 0,2-1 0,5 0 270,-7 0 1,5 0 0,3 0 0,1-1 0,1 1-1,-1-1 1,-3 0 0,-2 1-73,1 0 1,-2 0 0,-3 0 0,1 0 0,2 0 0,4 0 54,-8 0 0,4-1 1,2 1-1,1 0 1,0-1-1,1 0 1,-2 1-1,-2 0 1,-2-1-78,9 1 1,-3-1 0,-2 0 0,0 1 0,3-1 0,4 0 91,-12 1 1,3-1-1,2 1 1,1-1 0,1 0-1,1 0 1,0 1-1,-1-1 1,0 0 0,-3 1-16,1-1 0,-1 0 1,-1 1-1,-1-1 0,0 0 1,1 1-1,0-1 1,1 0-1,1 1-8,0-1 1,1 0-1,2 0 1,1 0 0,-1 0-1,0 0 1,-1 1 0,-1-1-1,-3 0 1,-3 1-9,5-1 0,-4 1 0,-2-1 1,-1 1-1,0 0 0,1-1 0,3 1 1,-1 0 1,2-1 0,1 1-1,1 0 1,-1 0 0,0-1-1,-1 1 1,-2 0-1,9 0 0,-4-1 0,0 1 0,0 0 1,2 0-1,5-1-5,-15 2 0,3-1 1,2 0-1,2 0 0,0 0 1,1 1-1,-1-1 1,0 0-1,-2 0 0,-1 1-5,6-1 1,-2 0 0,0 1 0,-1-1 0,-1 1 0,1-1 0,1 1 0,1 0-14,-3-1 0,1 1 1,2 0-1,-1-1 0,1 1 1,-1 0-1,-1 0 1,-2 0-1,-1 0-36,4 1 1,-2-1-1,0 1 1,-2-1 0,-2 1-1,0 0 1,-2 0-9,8 0 0,-2 0 0,-2 0 0,0 0 1,2 0-130,2 0 0,0 1 0,1-1 0,-1 0 0,-3 1-1432,4-1 0,-3 0 0,-1 0 0,-1 1 1616,-6-1 0,0 1 0,-3-1 0,-1 0 0,5 1 0,-2-1 0,-10 1 0,-1-1 0</inkml:trace>
  <inkml:trace contextRef="#ctx0" brushRef="#br0" timeOffset="845657">7060 11622 13602,'-56'17'36,"-1"-1"1,1 0 0,3 0 0,0 0 0,8-3 82,-15 3 966,22-4-530,46-11 178,34-6-352,-4 0 0,6 1-1641,16-2 1,2 0 1449,-5 1 1,5 0 7,-5 1 1,7-1 0,3 1 0,-3-1-479,-8 1 1,-3 0-1,2 0 1,4 0 321,-5 0 0,4-1 0,2 1 0,1 0 0,0-1 0,-2 0-244,-1 1 1,-1-1 0,0 0-1,0 1 1,1-1 0,1 0 222,-5 0 1,1 1-1,0-1 1,0 1 0,1-1-1,1 1 1,0-1-158,3 0 1,1 0 0,0-1 0,1 1 0,0 0-1,1-1 1,0 1 145,-4 0 1,0 0-1,0 0 1,0 0-1,1 0 1,1-1 0,-1 1-1,1 0-14,-4 1 0,0-1 0,1 0 1,0 1-1,0-1 0,0 0 1,0 1-1,1-1 0,0 0 10,3 0 1,-1 0 0,1 0 0,1 0 0,-1 0 0,1 0 0,0 0 0,0 1 0,0-1 0,-4 0 0,0 1 0,0 0 1,0 0-1,1-1 0,0 1 1,-1 0-1,1 0 0,0-1 1,0 1 3,1 0 0,-1 0 0,-1-1 0,1 1 1,0 0-1,0 0 0,2 0 0,1-1 1,1 1-1,3-1 28,-11 1 1,1 0 0,2 0 0,2 0 0,0 0 0,1-1 0,1 1 0,0 0 0,0-1 0,0 1 0,-1 0 0,-1 0 0,-1-1 0,-1 1 0,-1 1-1,8-2 0,-1 1 0,-2 0 1,-1 0-1,-1 0 0,0 0 1,1 0-1,0-1 0,1 1 1,1 0-1,3 0-13,-10 0 0,1 0 0,2 0 0,1 0 0,0 0 0,2 0 1,-1 0-1,0 0 0,1 0 0,-2 0 0,0 0 0,-1 0 1,-2 0-1,-1 1 0,-2-1 0,10 0 0,-2 1 1,-2-1-1,-1 0 0,-1 1 1,0 0-1,-1-1 0,0 1 1,0 0-1,1 0-11,0 0 0,-1-1 0,1 1 0,0 0 0,0 0 1,-1 0-1,-1 0 0,0 0 0,-2 0 0,-1 0-11,11 0 1,-4 0 0,-1 0 0,0 0 0,0 0 0,2 0 0,2 0-36,-9 0 1,3 1 0,1-1 0,1 0-1,1 1 1,0-1 0,-2 0 0,-1 1 0,-2-1-1,-3 1-423,12-1 0,-3 1 1,-4-1-1,1 1 1,0 0-1,3-1 454,-7 1 0,4-1 0,1 1 0,0-1 0,0 0 0,-4 1 0,-3 0 0,-5 0 0,9-1 0,-5 1 0,-5 0 0,-4 0 0,6 0 0,0 0 0</inkml:trace>
  <inkml:trace contextRef="#ctx0" brushRef="#br0" timeOffset="847856">19032 13156 15448,'22'-47'712,"0"-1"1,0 1-1,6-10 1,0-1-1,-1 5-642,0 0 0,1 1-1123,-2 2 0,2-3 1,-1 4 1099,1-5 1,0 1-28,-4 7 1,0-3 0,0 0 23,0-1 0,-1-1 1,-1-1-23,0-2 0,-2-1 1,-1-1-32,-2 0 0,-2 0 0,-2-1 27,-2-1 1,-2 1 0,-3-1 37,-2 1 0,-2 0 0,-3-2 32,-3 8 0,-2-2 0,-1-1 0,-1 0 27,-2 1 0,-1-1 0,-1 1 0,0 0 4,-1 0 0,-1 1 0,0 0 0,0 2 71,-5-13 1,-1 3 0,-1 3-22,4 13 1,0 2 0,-2 1 17,-8-16 1,-2 2-68,-2 6 1,-2 2-43,-1 5 1,-4 2-51,5 13 0,-3 1 0,3 3-28,-3-1 0,0 2 28,-18-4 0,1 3 83,19 12 1,-1 2-76,-13-2 1,-2 1 560,12 5 1,1 1-598,3 1 0,2 2 1018,-26 13-1018,13 6-844,16-4 0,0 1 856,-8 7-1,2 6 34,19-13 573,-1 3-624,5-5 6,2-3-22,-2 1 3408,4-3-3352,0-2-23,7-5 526,0 0-396,4-6-102,3-4 12,8-11-40,-2 1 34,8-14-12,1-2-27,9-13 5,-7 20 0,1 1 0,9-9 9,-8 14 0,1 4-3463,22-5 3426,3 3 29,-2 4-69,6 3 68,-20 5-16,6-1 10,-17 3 46,-14 4-29,-2 0 3367,-6 2-3495,-2 0 221,-8 5-53,-3 1 5,-12 5 0,-5 2 6,-11 2-17,-8 3-22,6-3 38,-12 7-72,2 3-11,11-4 28,-9 12-17,34-20 28,-11 19-22,17-18 5,-10 21-11,7-10 11,-4 12-11,5-11-22,-3 12 16,9-19 23,-2 19-12,6-20 1,0 4 0,2-11 5,0-4 0,0-2-11,1-1 6,0 0-18,0 1 18,-1-1 22,2 1-11,1 2-12,-1-2 12,3 2 11,0 0-5,5 2-18,-1-1 62,12 5-61,-12-8 16,8 5-16,-14-8 11,0 1 5,-3-2 1003,0-1-991,-4-3 16,-8-10-39,-3-5 0,-6-11 12,2 1 5,2 2-17,2 3-11,2 2 11,4 2-5,2-1-12,3 6 12,3-10-23,6 7-5,6-9 16,7 6-5,6 0 5,-3 6-11,17-4 12,-17 8 5,35-10-28,-16 8-135,-10 4 0,1-1 169,23-4-6,-3 1 11,-13 3-22,2-1 17,-22 5 5,2-1 6,-14 4 39,-5 1 67,-2 1 169,-6 0-304,-4-1 7,-12 0 5,-6 0 0,-11 1 17,-5 8-1,9-2 1,-17 17-45,18-5 0,-14 13 11,13-2 29,3 5 10,3 5-16,4 7-12,2 7 0,4 7-2,11-28 0,2-1 8,-2 30-12,5-7 1,10-8 22,6-9-11,12-9-28,10-10-845,9-9-1513,-6-7 2386,2-6 0,-24 2 0,-3-2 0</inkml:trace>
  <inkml:trace contextRef="#ctx0" brushRef="#br0" timeOffset="851201">6657 10828 14499,'-57'-9'830,"0"0"1,-6 8 0,1 11-394,25 11 0,2 9 0,-2 2-1491,-4 1 0,-2 2 1,-2 3 1146,3-1 1,-2 2 0,-1 1 0,1 0-30,1-1 0,1 1 1,0 0-1,-3 2-20,8-6 0,-2 1 0,-1 1 0,-1 1 0,1-1 0,1 0-328,-3 3 0,0-1 0,1-1 1,-1 2-1,-1 2 302,4-5 0,-1 2 1,-2 1-1,1 1 1,0-1-1,2-1 1,2-3-8,-2 3 0,3-2 0,1-1 0,1 0 1,-1 1-11,-2 2 0,0 2 0,1-1 0,2-2 0,3-3 298,0 2 0,3-5 0,1 3-298,-3 8 1,1 1 0,5-5 9,-6 11 11,5-6 1,3-5 140,9-17 171,-1-6-160,1-14 1413,-13-41-1570,4-3 5,4 4 0,1-2 1134,4 5 0,1 0-1066,-1-2 0,1 1 44,-5-18 397,-5 0-105,3 21 106,-11-2-313,7 15-158,2 9-100,12 7-28,6 13 229,14 35-95,4 5 232,0-10 1,1 2-258,0-7 0,3 1 25,9 17 0,3-1-70,-8-14 1,2-1 7,14 15 1,0-5-6,3-9-14,-10-18 0,3-5-104,17-8 118,10-18 0,-1-3 0,-7 6 0,-11-8 0,0 1 0</inkml:trace>
  <inkml:trace contextRef="#ctx0" brushRef="#br0" timeOffset="853469">7145 12633 14796,'-48'-12'439,"0"0"0,3 8 0,5 7 1648,4 23-2045,11 15 0,3 9-28,8-7 0,1 4-39,1 1 0,0 3 0,2 2 10,2-2 0,1 0 0,2 2-47,-1 5 1,2 2 0,0-2-5,0-10 1,1-2 0,1 5-344,0 6 0,1 5 0,0 1 0,0-4-613,0 0 1,0-3 0,-1 4-26,1-12 1,-1 4 0,0 1 0,-1-1-1,-1-3-1434,-2 16 0,-1-3 0,-3-2 2589,-2-7 1,-1-2 0,-3-4 1103,-7 8 0,-6-9 628,0-18 1,-3-12-688,1-17 1,0-11 75,0-13 1,3-8-149,2-12 0,4-7-504,4-7 0,4-4-372,7 19 1,3-2-1,2 0 401,1 0 1,4 0 0,3-2-553,10-11 0,5-2 0,0 6-57,-1 2 0,4 2-63,9 0 1,8-2-1,-1 9-24,-4 15 1,1 4 36,6-7 0,3 1-290,-10 9 0,3 1 0,-3 1 250,4-3 1,0 1 55,7-5 1,2-1 2,2-3 1,-2 2 61,-20 11 0,-1 0 591,9-6 1,-2 1 130,0-5-397,-19 12 893,-8 3-366,-7 9 1040,-1 0-1551,0 2 825,0 1-1177,8 12-17,5 5-6,12 15-5,3 7-34,0 9 6,-7-7-6,-12-3 0,-4 0 6,-9 14 56,1-16 0,-3-2 162,-11 5 84,3-18-22,5-21 56,5-19 50,9-15-84,9-13-117,12-4-79,10-1-265,-15 29 0,1 1 198,2 1 0,1 2-6,2 1 1,0 1-15,2 2 1,0 1-4,0 1 1,1 0-28,26-9 22,-6 4 5,-10 5-5,-11 5 17,-13 3-23,-8 3 408,-6 5-307,-2 6 45,-5 9-11,-3 11-33,-5 8-40,2 6-6,4 0-33,7-9-6,16 8 11,6-18 12,18 4 16,5-17-1684,-13-14 0,1-3 1684,13-6 9,-11-3 0,-2-4 29,8-12 187,3-9 78,-15 2 11,-16 2-191,-13 11 169,-22-11-180,-4 13-11,-16-11-33,5 12-23,2 5 3311,3 8-3400,2 9 59,2 11-233,-1 9-330,1 10-774,3 6-1763,9 1 3063,16 2 0,1-17 0,7-4 0</inkml:trace>
  <inkml:trace contextRef="#ctx0" brushRef="#br0" timeOffset="854111">8730 13044 26631,'-22'-51'-11,"5"22"33,17 64 34,0 12-50,0 8-17,-1 1 5,1-7-5,-2-11 5,2-14 34,2-12 40,2-11 4,5-10 18,7-10 61,6-9-22,3-7-28,0-3 5,3 3-39,-1 4-33,1 7-17,1 8 5,2 7-11,5 12-5,4 7 0,4 9-1,0 3-27,-2 1 27,-2-4 18,2-5-23,14-10 5,-22-11 1,1-4 5,0-1 0,-1-4-176,1-7 0,-3-4 187,-9 0 1,-3-3 10,-4-3 1,-3-3 5,-4-2 0,-3-2 23,-1 0 0,-3 0 41,-3 4 1,-2 1 159,-4-20-44,-3 19-219,-1 18 0,3 10 0,1 14 0,1 12 0,1 20 0,5 18-120,4-22 0,2 2 120,3 2 0,4 1-65,5 1 0,4 0-305,4 0 1,3-2-376,2-1 0,2-2-795,0-4 0,0-2 1540,-1-6 0,-2-2 0,3 2 0,-9-11 0</inkml:trace>
  <inkml:trace contextRef="#ctx0" brushRef="#br0" timeOffset="854277">9428 12951 24879,'36'-30'-361,"-1"0"0,0 0 1,0 2-1,2 1 1,0 4 360,18 3 0,-3 6 0,-4-1 0,-8 3 0</inkml:trace>
  <inkml:trace contextRef="#ctx0" brushRef="#br0" timeOffset="856196">17479 7270 26295,'-13'38'191,"11"14"-158,16-12 1,5 3-1209,1 3 1,0 1 1193,2 1 1,1-1-14,0-2 0,0-2 130,-3-5 1,-1-3-109,11 18 645,-14-20-236,-8-18-146,-10-18-224,-8-17 1227,-7-17-1255,-8-16-34,10 19 1,0-2-314,-1-5 0,0-2 288,0-5 1,2-3 22,0-2 0,2-2 19,4 0 1,1 0-18,3 2 1,2 2-4,4 5 1,3 2-49,1 6 1,3 2-11,19-20 6,12 17-6,13 19 39,-21 14 0,1 4 8,3 6 1,0 3-229,1 3 0,-1 4 220,-2 5 0,-2 4-8,-4 2 0,-4 3-69,-6 2 1,-4 1 87,-7 1 1,-6-1-1,-9 1 1,-7-1 16,-8-1 0,-4-2-3,-8 0 1,-3-3 13,-2-4 1,0-2 8,4-5 0,1-2 86,-17 0 991,21-9-1047,18-3 44,8-2-127,30 1 11,8 1-3,-2 1 0,2 1-104,3 0 0,1 0 73,3 2 0,1-1-62,4 1 1,-1-1-82,3 0 1,-1 0-146,1-1 0,1-2-228,-1-2 1,-1-3-157,-1 0 0,-3-3-19,-5-2 1,-2-2 152,17-14 585,-23-1 188,-17 8 398,-18-3 224,-9 10 771,-10-1-664,-2 3 248,1 4-725,5 2-112,6 2-313,8 2-17,3 0 33,11 4 12,6 2-6,14 1 17,12-1-39,11-4-62,3-8 56,-2-5 73,-7-14 23,-17-6-34,-12-2 16,-20-1-5,-9 6-5,-10 2 27,-12 3-72,11 10 16,-12 3-28,14 11-27,-5 6-1,3 16-5,9 8 0,5 4-56,8 7-57,11-4-44,6 9-73,2-20 1,5-1-242,25 13 258,4-7 50,-16-22 1,3-5-571,-2-5 1,3-2 681,11-3 1,3-4 55,-10-1 0,1-2 1,-2-2 24,11-4 1,-4-2 2,-2 1 1,-4-2 23,-13 2 0,-7 0 178,-3-13-11,-5-6 0,-21 3 106,-25 3-106,-7 12-129,-4 5 34,-1 11 1231,11 9-1338,-2 5 68,5 19-79,9 2 0,5 15-11,10 5-6,12-9 6,8 2 22,21-16 11,9-16 12,2-14 39,-1-16 112,-9-18 134,-5-14-224,-10 12 112,-9-5-11,-10 28-4,-1 2-192,-1 6 0,-1 6 0,-1 4 0,-2 13 0,1 5 0,2 14 0,9 1 0,9-1 0,5-9-24,17 0-9,5-11 24,-10-7 1,3-3-3379,22-7 3393,3-10 0,-32-6 16,-5-19 13,-16-21-35,-2-1-73,-7 23 1,-2-1 72,-4-12 0,1 12 0,1-1 0,5 11 3321,4 3-3321,6 7 0,2 10 0,11 5 0,17 14 0,9 5-238,-17 0 0,1 1 238,-3 1 0,-1 1 0,0 1 0,-2 0 0,16 13-233,-18-10 0,-3 2-4763,-2 13 4996,4 12 0,-20-24 0,-5-11 0</inkml:trace>
  <inkml:trace contextRef="#ctx0" brushRef="#br0" timeOffset="1.00496E6">8275 10441 21360,'-12'-52'1165,"-1"0"0,2 9 0,1 7-980,5 15-146,1 19 79,2 20 16,-2 20-21,0 22-74,0-23 0,0 1-201,1 2 1,-1 1 175,1-3 0,0 0-1650,1 0 0,1-2 1648,0 7 83,2-5 246,1-31 29,1-13-174,1-21-28,3-22-84,-4 15 0,0-3-119,-1-4 1,0-2 101,-2-3 0,0 1-8,-2 0 0,-1 2 13,0 7 1,0 1 3233,-3-13-3244,1 23-57,2 20 29,-2 20-23,-1 19-28,-2 22 17,3-20 0,1 3-132,0 3 0,1 0 115,1 3 0,0 0-73,1-1 1,2-1-580,1-2 1,2-1 668,2-1 0,1-3 0,1 5 0,2-11 0</inkml:trace>
  <inkml:trace contextRef="#ctx0" brushRef="#br0" timeOffset="1.00691E6">9511 10332 8775,'-7'-5'5680,"2"0"-2417,5 5-2888,-42-65 443,31 27-720,-12-1 0,4-1 260,31-11-257,9 17-79,-2 9 1,4 1 38,19-1 1,2 5-51,13-5 6,-3 14 0,-1 8 1116,-7 23-1128,-16 6 1,-5 8-3,-13 0 0,-9 5-671,-8 3 1,-6 4 0,-2-1 672,-10 10 1,-4 0-1,3-13 1,-2 2 0,0-4 728,-7 6 0,3-3-717,4-4 0,3-2 0,-3 6 155,13-6-55,17-27 343,26-1-287,13-13-148,-6-2 1,3-2 1277,-7 0 1,0-2-1640,18-5 0,3-2-4163,-1 1 1,1-1 4498,-14 4 0,2 0 0,-3 1 0,3-1 0,-4 1 0,9-2 0</inkml:trace>
  <inkml:trace contextRef="#ctx0" brushRef="#br0" timeOffset="1.00853E6">11008 9929 13659,'-1'-4'3618,"-1"0"-2431,2 4-968,25-60-22,0 40-94,-2-14 1,6 5 2,2 25 1,2 8-68,13 2-221,-10 3 0,-1 3 227,7 15-1594,-15-4 0,-3 2 1583,4 9 85,-8 17 105,-24-17 89,-8 8 79,-11-5 62,-4-5 259,0-7-74,6-8 3515,5-8-3594,8-5-253,3-5-156,4-3-67,0-3-45,7-2-33,6 1 22,12 3-12,15 4-4,13 8-4,-20-1 0,0 3-8,4 4 0,0 2-3,0 2 1,-1 2-179,-2 2 1,-3 1 166,-4 0 0,-5 2-25,6 21-3239,-38 10 3272,-6-18-67,-15-8 1,-5-4-230,-1-5 78,1-4 0,0-2-901,-6-5-5014,-5-3 5607,16-10 0,15 1 0,10-3 0</inkml:trace>
  <inkml:trace contextRef="#ctx0" brushRef="#br0" timeOffset="1.0099E6">12875 9887 17266,'0'-7'3495,"0"1"-3422,0 6-28,0 0 291,1-17-23,-5 38 130,-6 20-328,1 3 0,1 4-70,0 1 0,2-1-20,0-3 0,3-4 81,11 21-22,0-28 605,19-8 90,6-41-415,12-11-464,-10-5 1,1-5 261,-8 6 1,1-1 44,9-10 1,-2 2-116,-13 14 1,-2 2-15,17-17-50,-19 27-28,-6 18-16,0 17 21,-3 4-66,7 21-242,0 4-357,-5-17 1,2 3 659,3 7 0,-1-2 0,3 6 0,0-4 0</inkml:trace>
  <inkml:trace contextRef="#ctx0" brushRef="#br0" timeOffset="1.01094E6">15521 9751 15283,'-1'-3'4481,"1"1"-2560,0 2-1405,-55-19-62,28 14-250,-9-6 0,-1 2 116,5 9-136,-3 0-44,-7 2-11,-9 1 11,-6 2-28,-2-1-73,14 0 45,-5 2-61,25 0-6,-4 5 27,18 2 46,4 6 22,5 5 6,1 6-18,2 4-27,2 3-22,1 2 5,0 1 0,-2-3 11,0-2 34,-4-4 11,0-3-17,-3-4-5,2-8 61,1-5 196,2-7 129,0-3-128,3-4-214,6-5-95,7-5 0,9-4-16,11-1-12,8 2 6,10 5 5,2 5-16,2 9-17,-4 9-1,-5 11 24,-9 8-52,-12 6-16,-15 3-39,-24 2-190,-21 0-155,6-20 0,-4-2-2042,-5 0 0,-2-1 2482,3-3 0,2-2 0,-11 3 0,20-8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08:57:54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2621 2074 18375,'0'-42'1267,"-1"-1"0,0 0 1,0-11-1,0 5-382,-4-6-431,1 28-387,2 15-28,1 20 107,12 39-68,-2 6-42,0-12 1,1 2-21,-4-7 1,-1-2-3,0 0 0,0-1 9,-1 17 5,-1 8 45,-5-31 263,1 3-5,0-29-208,1-20 34,3-21-68,-1 9 1,1-3-550,2-11 0,1-3 530,2-6 0,0-1 8,2-3 1,1 1 10,2 4 1,2 3-174,-1 7 0,2 4 117,0 8 1,3 4 11,17-11-39,4 18 27,5 17-38,6 16-12,-22 0 0,0 4-271,3 5 1,0 3 208,2 4 1,-1 2-115,-1 4 0,-2 2-233,-3 1 0,-3 2-487,-4 1 0,-4 0-1596,-4-1 0,-4-2 1982,-1 23 0,-6-25 0,-3-19 0</inkml:trace>
  <inkml:trace contextRef="#ctx0" brushRef="#br0" timeOffset="175">2972 2019 25194,'12'-49'-863,"1"0"1,15 1 0,12 10-386,-2 22 0,7 7 0,1 1 999,5-2 0,1 0 0,-5 2 0,-11 1 0,-3 2 0,24-4 0</inkml:trace>
  <inkml:trace contextRef="#ctx0" brushRef="#br0" timeOffset="1509">3604 1699 30259,'26'23'-1770,"8"7"1510,-7-9 0,1 3-358,0 1 1,-1 1 401,-1 1 0,-3 1-9,-4-2 0,-3 1 164,5 19-25,-14-11-89,-12-15 680,-8-10 447,-6-15-382,0-12 269,2-12-502,5-10 25,6-2-29,7 2-34,7 5-145,8 8-252,8 7 655,7 7-78,6 3-434,6 5-1057,4-1-1629,7 1-4056,0-3 555,-2-2 6208,-9-2-280,-13-3 4285,-14-2 2519,-13-2-2774,-9-4-2022,-3-2-1013,-3 0-603,2 2-472,3 6-441,3 6-396,2 8-5,16 22 478,9 5 596,-3-2 1,3 2-37,2-1 1,0 0 115,1 1 1,0 1-65,-3-1 0,-2 0-114,9 23-38,-14-6 310,-18-8 420,-9-12 292,-7-12 412,-2-17-702,1-10-305,3-9 53,4-5-60,6 1-98,8-3-125,4 11-223,18 2 0,8 3 21,12 4 488,-9 2 1,2 1-763,3 5 1,-2 2 854,5 0-1012,-1-1 0,3-1-1864,-6 1 1,-2-1 3030,26-3-348,-23 1 0,-3-1 829,3-6 1054,-4-6-254,-13-2-474,-16 3-837,-15 5-1059,-17 7 2292,0 7-1736,-21 12 0,11 8 0,-7 10-2084,10 11 1935,16-11 123,11 8 429,18-16-1162,13 0 53,15-8-2180,18-12 2243,-16-6 509,-9-6 1,-3-3 269,-6-2-877,15-26 1465,-30 22 421,0-17-309,-16 12 490,-3 3-2025,-4 6 2277,-6 9-2098,2 10 3782,-4 6-3192,4 9-70,6 9 0,9 13 0,6-11 0,14 11 0,9-18 0,29 5-626,-13-12-41,2-11 1,1-5 404,-3-6 360,-2-4 1,0-5 475,2-14-161,-17 4 1,-3-3 209,6-16-623,-11-4 0,-12 22 0,-7 11 0,-2 8-439,-2 8 213,-4 7-628,-3 15 103,1 14 266,2 4 266,9 1 136,17-7-41,8-12 258,19-3 16,-7-13 279,19-9 199,1-21-709,-24-2 1,-1-2-235,13-14 251,-25 10 0,-6 2 163,-7 4-306,-1 0-178,-4 11-131,-3 15-127,-2 18 643,-3 6 0,-4 28 0,1-11 0,-1 1-308,3-8 1,0 3 275,-1 9 0,1 6 0,3-4-1279,7 2 0,5 1 1311,2 3 0,2 5 0,1-8 0,-2-11 0,2-5 0,4 1 0,1 0 0</inkml:trace>
  <inkml:trace contextRef="#ctx0" brushRef="#br0" timeOffset="2219">6446 1707 23797,'-19'-47'851,"0"1"1,4 8-1,1 7-392,-2 9-419,9 17 10,-1 15-16,4 17-23,1 23-6,2-17 1,1 2-3,0 6 0,1 0-20,0 3 0,1 0-248,0 0 0,0 0 273,0-4 0,-1-1-13,1 24 44,-4-21 39,1-20-38,-1-17 21,0-31-11,3-11 1,1-7-37,0-2 0,0-3-239,1 5 1,0-4-1,0 2 275,2-11 1,0 1 55,1-6 1,0 3-71,-1 22 0,-1 2-8,6-25 463,5 49-491,15 16 22,22 15-11,-19 1 0,5 6 1,-4-1-424,0-1 1,0 2 396,4 12 0,2 6 0,-8-2-44,-14-5 1,-5 0-1,6 16 0,-6 1-231,-15-13 1,-8-2 235,-5-5 1,-6-4 3,-7-3 0,-4-5 33,-3-6 0,-2-3 8,1-4 1,-1-5-23,3-5 1,1-3 654,-14-7-1481,-1-30-1675,31 0-7299,9-22 8513,16 21 1,5 13 0,-7 19-1</inkml:trace>
  <inkml:trace contextRef="#ctx0" brushRef="#br0" timeOffset="3692">7194 1769 27736,'-16'44'193,"0"0"0,-2-5 0,12-10-56,53-24-283,-3-14 118,-13 1 0,2-2 33,19-19 18,-10-5-43,-14 6-8,-8-14 23,-15 14 7,-9-12 131,-30 15-88,-4 12 195,-21 12 351,11 15 160,3 10 27,8 8-117,11 5-88,12-5-196,15 21-372,16-14-736,14 16-836,13-15-455,11-10 1013,-22-19 1,2-3 33,3-3 1,2-4 777,2-4 0,2-4-1262,8-7 0,-2-4 1829,-16 5 0,-1-2 319,8-9 1,-5-3 882,-3-11-231,0-10-282,-15 3-322,-10 8-337,-9 9 175,-19 14-886,-23 25 134,2 2 181,4 9 0,1 6 3028,-1 11-3064,12-11 1,3 1 40,1 17-19,12-5 34,10-7-133,12-8-506,10-8 139,11-9 276,4-12 552,0-8-208,-3-8 145,-6-6 54,-6-3 65,-7 1 220,-6 2-447,-7 11-183,-4 5-387,-10 21 322,-10 14-39,-10 17 58,13-15 1,0 0-118,1 3 0,1 1-47,2-1 1,3 1-134,-5 28 8,13-5 112,14-8-501,13-9-3558,31-18 3700,-12-14 320,-5-11 1,1-6-207,-8-3 0,-2-4 201,9-6 1,1-3 72,-2-4 0,-2-3 117,-2 0 1,-3-2 75,-4 1 0,-3 1 32,-5 4 1,-2 1 121,3-16 129,-9 16 34,-7 14 3146,-7 9-3135,-2 9 661,-4 6-745,1 9-50,0 9-91,4 7-38,3 5-68,5 2 1,5-2-1,13-5-16,11-9 16,0-16 1,2-5 10,17-6 12,-16-4 0,-2-4-12,5-19 57,-7-6 39,-6-5 16,-7-3 46,-7 0-34,-4 0-17,-3 6 22,-2 7-78,-4 11-39,1 9-40,-2 7-27,0 8-73,1 8-191,2 10-257,9 7-527,10 1-582,12-2-877,-1-14 0,3-3 216,14 4 384,-6-8 0,1-3 1038,11-5 2929,5-6 2084,-20-4 745,-17-8-3926,-12 5 365,-6-5-421,-8 9 181,-3-3-641,-8 6 100,-6 2-391,-2 10-83,3 2-7,8 10-10,8-1-12,10 0-50,9-2 23,12-5-18,10-5 1,6-6 33,3-9 0,3-14 51,-14-4-12,-6-2-33,-17-2 50,-11 6 23,-6-2 0,-7 5 72,-16 11-127,6 6-7,-16 13 0,10 8 0,-4 13 0,2 14 0,14-2 0,6-2 0,15-4-13,13-10-474,13 3-633,-1-14 0,3-4-269,14 3-2680,-6-7 0,-1-2 3221,6-3 0,-6 0 0,-18-1 0</inkml:trace>
  <inkml:trace contextRef="#ctx0" brushRef="#br0" timeOffset="4443">9688 1813 21835,'0'-4'3411,"0"1"-2700,0 3-173,-16 6 36,12 4-549,-7 6 233,22-1-252,9-6 430,6-8 514,3-9 292,0-9-255,-5-8-580,-8 3 515,-7-12-660,-13 12-59,-4-6-476,-6 13-190,-5 8 4,-2 6 202,-2 11 386,-1 10-101,7 2-1269,8 28-2127,21-5 2499,8 12 0,-1-26 0,-5-14 1</inkml:trace>
  <inkml:trace contextRef="#ctx0" brushRef="#br0" timeOffset="4716">10032 2190 29295,'-6'0'1584,"1"0"-1381,-55 7-132,42 0 33,-15 4 0,5 4 33,31 5-639,9 11 26,9-8-105,-2-6 113,9 0 246,-12-11-113,0-2-209,-9-10-63,-7-2 485,-3-15-137,-2 4-1046,-3-9-7125,-4 4 7582,0 5 0,4 6 0,3 5 0</inkml:trace>
  <inkml:trace contextRef="#ctx0" brushRef="#br0" timeOffset="5084">763 3453 24413,'53'-9'15,"0"0"0,0 0 1,0 0-1,-1 1 1,1 0-1,2 1 1,2-1-1,1 1-818,-7 1 1,2 0 0,1 0 0,1 0 0,1 0 0,1 1 0,1-1 814,1 0 1,1 0-1,1 0 1,0-1 0,2 1-1,1 0 1,0 0-1,1-1-92,-7 2 1,0-1 0,2 0 0,0 0 0,0 0 0,1 0 0,1 0 0,-1 0 0,2-1 0,-1 1 125,-5 0 1,0 1 0,1-1-1,-1 0 1,2 0 0,-1 0 0,1 1-1,0-1 1,1 0 0,-1 0 0,1 0-1,0 0-28,-1 0 1,1 0 0,0 0 0,0 0 0,0 0-1,1 0 1,0 0 0,0 0 0,0 0 0,0 0-1,1 0 1,0 0 0,0 0 25,-2 0 0,0 0 0,1 0 0,-1 0 0,1 0 0,0 0 0,1 1 0,-1-1 0,1 0 0,-1 0 0,1 0 0,0 0 0,0 0 0,0 1-81,-2-1 1,0 1 0,0-1 0,0 1-1,1-1 1,-1 0 0,1 1 0,-1 0-1,1-1 1,0 1 0,0-1 0,0 1-1,0 0 1,0-1 0,0 1 57,1 0 0,1-1 0,-1 1 1,1 0-1,-1 0 0,1 0 1,0-1-1,0 1 0,-1 0 1,1 0-1,0 0 0,0 0 0,0 1 1,0-1-1,0 0-13,-4 0 0,1 1 0,-1-1 0,1 1 0,0-1 0,-1 1 0,1 0 0,0-1 0,-1 1 0,1 0 0,0 0 1,-1 0-1,1 0 0,-1 0 0,1 0 0,-1 0-10,4 0 1,0 0 0,-1 0 0,1 1 0,0-1 0,0 0 0,-1 1 0,1 0 0,0-1 0,-1 1-1,0 0 1,0 0 0,0 0 0,0 0 0,0 0-37,2 0 1,0 0 0,0 1 0,0-1 0,-1 1 0,1-1-1,-1 1 1,0 0 0,0-1 0,0 1 0,0 1 0,0-1-1,0 0 1,-1 1 37,-1-1 0,1 1 0,1 0 0,0 0 0,0 0 0,-1 1 0,1-1 0,-2 1 0,0-1 0,-2 1 0,-1-1 0,-2 1 0,-2-1 0,-2 1 0,11 0 0,-3-1 0,-3 1 0,-1-1 0,-3 1 0,0 0 0,0 0 0,-1 0 0,5 1 0,1 0 0,-1 0 0,1 0 0,-1 0 0,1 0 0</inkml:trace>
  <inkml:trace contextRef="#ctx0" brushRef="#br0" timeOffset="7326">6144 6335 18408,'48'5'211,"0"1"0,-1-1 1,1 1-1,6-2 1,2 1-1,0-1 1,2-1-169,-5-1 1,0 0 0,1-1-1,2 0 1,1-1-951,-3 0 0,2 0 0,1-1 0,1 0 0,1 0 0,0-1 941,-2 1 0,-1 0 1,1-1-1,1 0 1,1 0-1,2 0 1,2-1-73,-8 0 0,3 0 0,1 0 1,2 0-1,1-1 0,0 1 0,-1-1 1,-1 1-1,-2-1 0,-2 1 89,7-1 0,-2 1 0,-3-1 1,1 1-1,0-1 0,2 0 1,4 0-22,-10 1 0,2-1 1,2 0-1,2 0 0,1 0 1,0 0-1,0-1 1,-1 1-1,0 0 0,-3 0 1,-2 1 52,7-1 0,-3 0 0,-2 0 1,0 0-1,-1 0 0,1 1 1,2-1-1,2 0-127,-8 0 0,2 0 0,0 1 0,2-1 0,0 0 1,0 0-1,1 0 0,0 0 0,0 0 0,0 1 1,0-1 84,0 0 0,1 0 0,0 1 0,1-1 1,-1 0-1,0 1 0,1-1 0,0 0 1,-1 1-1,1-1 0,0 1-16,1-1 0,0 1 0,0-1 0,1 1 0,-1-1 0,1 1 0,-1-1 0,1 1 0,-1 0 0,1 0 0,0-1-16,-5 1 0,0 1 1,0-1-1,0 0 0,0 0 1,1 0-1,-1 0 0,0 1 1,1-1-1,-1 0 0,0 1 1,0-1-4,6 1 0,-1-1 0,0 0 0,0 1 0,0-1 0,0 1 0,1 0 0,-2-1 1,1 1-1,0 0 0,0 0-11,-2 0 0,1-1 1,-1 1-1,1 0 1,-1 0-1,0 1 1,0-1-1,0 0 1,0 0-1,-1 1 0,1-1-39,3 0 1,0 1 0,0-1 0,0 1 0,-1 0 0,1-1 0,-1 1 0,0 0 0,-1 0 0,0 0-116,-3 0 0,0 0 0,-1 0 0,0 0 0,0 1 0,0-1 0,0 0 0,-1 1 0,1-1 0,0 1-825,0-1 1,2 1 0,0-1 0,1 1 0,-1 0 0,-1 0 0,-1 0 0,-2-1 0,-2 1 0,-2 0 643,10 0 1,-3 0 0,-3 0 0,-2 0 0,0 0 0,-1 0 0,6-1 0,3 1 0,-3 0 0,-8 1 0,-12-1 0,2 0 0</inkml:trace>
  <inkml:trace contextRef="#ctx0" brushRef="#br0" timeOffset="7684">6794 8603 21571,'57'4'60,"1"0"0,-1 0 0,0 0 1,1 1-1,2-1 0,-3 1 1,2-2-1,4-2-773,-13-2 1,2-2-1,3-2 1,0 0-1,2 0 1,-1-1-1,0 1 721,-1 0 0,-1 0 0,1 0 0,0-1 0,1 1 0,2-1 0,1 0-110,-2 1 0,1-1 0,2 0 0,0 0 1,2 0-1,1 0 0,1-1 0,2 1 0,0-1 137,-9 1 1,1 0 0,1 0 0,2-1 0,0 1-1,1-1 1,1 0 0,-1 1 0,1-1 0,0 0 0,-1 1-1,-1-1 1,0 1-19,1-1 1,0 1-1,-1-1 1,0 1-1,0 0 1,-1-1 0,1 1-1,1 0 1,-1-1-1,2 1 1,0-1-1,2 1 24,-6 0 1,1-1 0,1 1 0,1 0 0,1-1 0,0 0 0,0 1-1,1-1 1,-1 1 0,-1-1 0,0 1 0,-2 0 0,0 0 0,-3 0 0,-1 0-111,10 0 0,-2-1 1,-3 1-1,0 0 0,-2 0 1,0 1-1,0-1 1,2 0-1,0 0 0,3 0 101,-7 1 1,1 0 0,1-1 0,1 1 0,0 0 0,1-1 0,0 1-1,0-1 1,0 1 0,-1 0 0,0 0 0,-2 0 0,0 1-17,3-1 1,-2 0 0,0 1 0,-1-1 0,-1 1-1,1 0 1,0 0 0,0 0 0,1 0 0,1 0-1,2 0-20,-6 0 1,1 0 0,1 1 0,0-1 0,0 0 0,1 0 0,1 1-1,0-1 1,0 1 0,1-1 0,-1 1 0,1 0 0,0 0 0,0 0-653,0 0 1,1 0-1,1 1 1,0 0 0,1-1-1,1 1 1,-1 0 0,0 0-1,0 0 1,-2 0 0,0 0-1,-2 0 1,-1 0 0,-2 1-1,-2-1 558,14 0 0,-4 0 0,-1 0 1,-2 0-1,-1 1 0,-2-1 1,1 1-1,-1-1 0,0 1 1,5 0-1,4 0 0,0 0 1,-1 1-1,-3-1 0,-6 1 0,-8-1 1,-10 1-1,-2 0 0,1 0 1</inkml:trace>
  <inkml:trace contextRef="#ctx0" brushRef="#br0" timeOffset="10028">5205 10295 13161,'1'-6'5645,"-1"2"-1136,0 4-3512,15-46-823,-13 34 39,8-31-51,-21 59-5,-11 22-48,-3 6 0,-1 7-750,0 2 1,-1 2 651,4-5 0,-1 1 1,3-2-12,-2 4 0,3-1 9,5-11 0,1 0 1,2-2-273,1 2 0,3 0 265,-2 9 1,3-1 20,1 13 55,4-17 197,2-30 21,0-10-144,-1-11 1195,-1-4-1313,-1-7 650,-1-1-656,-2 2-39,2 4-96,-1 3-374,0 2-774,3 2-1199,0-3-3505,2-2 5959,3-1 0,-2 3 0,2 4 0</inkml:trace>
  <inkml:trace contextRef="#ctx0" brushRef="#br0" timeOffset="10407">5173 10134 19227,'-3'-2'2346,"1"1"-648,2 1-1334,-49 70-855,26-34 547,-5 5 0,-2 2 241,-2 4 111,7-17-201,-10 8 637,1-21-654,14-11 353,-6-25-291,19-7 349,-1-16-456,15 2-27,9 0-23,14 4-17,11 6 18,9 8-326,8 7 227,-25 10 0,2 2-3,1 0 1,3 3-242,20 8 1,-1 5-569,-16 0 0,-1 4 706,11 13 0,-6 2 1,-15-1-1,-13 3 0</inkml:trace>
  <inkml:trace contextRef="#ctx0" brushRef="#br0" timeOffset="11103">4595 12398 16815,'5'-58'1379,"0"1"1,-1 4 0,-9 8-618,-26 8-146,-13 15-112,-11 23-300,23 8 1,-1 6-707,-4 5 0,1 5 569,-1 5 1,2 2-35,1 3 1,3 1-9,4 0 0,4 2 81,5-3 0,3 1-78,0 25 406,22-13-389,18-19 0,21-16 33,17-23-394,-27-3 1,1-4 413,3-7 0,-1-4 53,-1-5 1,-1-2 33,-2-3 0,-2-1 25,-4 0 0,-3-1-14,-5 2 0,-3 0 281,-4 3 1,-3 1-142,2-19 214,-8 18-421,-4 19-112,-3 14 5,-2 18 1,-4 15-18,1 19-83,2 11 165,4-27 1,3 1-996,3 0 1,3 1 275,7 2 1,0-2-1,3 5 1,4-7 0</inkml:trace>
  <inkml:trace contextRef="#ctx0" brushRef="#br0" timeOffset="12363">5354 12216 6239,'3'-4'7523,"-1"1"-1138,-2 3-4883,-7-65-1127,0 44 109,-1-18 1,-3 3-9,-9 23 69,-9 3-271,-7 7 456,-6 14-596,13 7 1,1 3-74,-11 13-10,11-2 0,2 3-1714,9-2 1,1 0 1662,-9 23 11,15-16 0,5-3 0,9-9 6,18 13 28,11-30 44,7-13 1,5-7-51,-9-2 1,1-6-52,3-4 0,2-5 1,-4-2 123,6-18 0,-6-5-417,-1-1 1,-6-2 396,-6-3 1,-8 0-23,-9 8 0,-5 1 36,-2-9 1,-2 2-65,0 18 0,-2 2 1510,-1-8 1,-2 5-1390,-4 10-79,-2 3-45,1 23 197,3 10-230,-2 44-12,5-12 228,1 5 1,2 6-240,5 5 0,1 1-549,-1-11 0,3 2 331,3 7 0,3 5 0,2-5-1026,4-7 0,2-3 737,1 12 1,5-2-850,4-12 1,4-7-564,-4-14 0,2-5 440,6 1 1,3-5 941,-2-10 0,1-9 764,7-13 0,-2-6 19,-14 6 1,-1-3 607,12-15 1,-2-3 338,-16 11 0,-4 0-151,5-9 0,-3-3-73,-3-6 1,-5-1-304,-4 4 1,-4 1-337,-3 4 1,-4 4 625,-13-11-569,-28 41-269,8 11 30,-4 14 1,-1 6-87,15-4 0,1 1 251,-6 4 0,1 2-277,6 1 1,5 2 628,6-2 0,3 1-665,5 4 1,3-1 16,4 15 470,30-18-476,17-41 6,7-12-603,-22 1 0,-1-4 608,11-18 37,-16 2 0,-4 0 432,0-6-331,-5-8 0,-3-4-648,-12 21 0,-2 0 558,2-8 1,-2-1 55,-4 1 0,-3 1-34,-2 5 1,-1 2 53,-4-24 1172,-11 2-1127,4 42-129,0 6-34,-2 23-6,2 22-13,8-3 0,2 2 913,-4 28-942,7 2 1,4 3-699,5-13 1,1 0 403,0-2 1,2 4-1,2-2-825,1-7 1,3-2-1,0-1 697,6 13 1,0-5 0,-5-16-1,-2-4 1,3 1 0</inkml:trace>
  <inkml:trace contextRef="#ctx0" brushRef="#br0" timeOffset="12915">7098 11564 23450,'-6'-8'1140,"-30"-11"0,-9 5-844,0 26-427,-9-11 0,3 7 212,23 21 0,9 10-28,-1 5 1,5 4-926,4 9 0,3 0 869,2-10 0,3 5-79,6 3 1,5 9 0,1 2 0,0-7-267,-1-9 1,1-4 0,1 4-182,-1-2 0,2 5 1,0 2-1,0-2 1,-2-5-1410,2 2 0,-2-4 0,-2-1-1473,0 17 0,-6-2 3095,-9-10 1,-5-5 2471,-3-12 1,-4-6 1573,-23-2-263,-1-49-2397,20-7 0,4-7-948,1-7 0,2-4 93,1-9 1,3-2-132,7 4 0,4 2-62,2 11 1,4 0 19,12-14 0,7 3-37,-3 20 1,3 3-31,10-14 0,5 2-15,-3 14 1,1 4 5,2 1 1,1 2 365,0 2 1,1 1-336,-2 3 0,-1 0 22,8-6 1,-2 0 22,-14 6 0,-1-1 254,3-5 1,-3-1 5,-3-11 236,-7 1 101,-6 2 925,-5 8-1104,-5 7 556,-5 8-910,-1 4 17,-11 8-111,1 10-18,-9 15-11,5 13-33,6 9-141,7 7-736,10-14 1,4 1-298,-2-12 0,1-2 1224,7 11 0,1-5 0,-2-11 0,-1-9 0</inkml:trace>
  <inkml:trace contextRef="#ctx0" brushRef="#br0" timeOffset="13121">7376 11610 24032,'-42'11'-2465,"20"5"-1052,63 13 3517,7 6 0,-22-16 0,-3-1 0</inkml:trace>
  <inkml:trace contextRef="#ctx0" brushRef="#br0" timeOffset="13638">7616 11851 18694,'3'2'4577,"0"0"-2517,-3-2-1958,20 43-52,-3-19-39,-1 6 1,2 0 10,3-2 0,-6 0-10,-12 6 4,-13-7 74,-4-6 84,-5-14 72,9-15-39,4-8-33,5-10-62,10-4-67,8-7-12,12-2-33,9-4-296,7-1 332,-21 22 1,1 0-9,23-19-100,-4 3 122,-8 7 34,-12 5 78,-12 6 51,-9 2 6,-9 4-57,-6 1 310,-7 3-310,0 3 60,2 4-127,5 1-45,3 2-61,5 3 11,2 5 6,1 9-1,8 8-33,5 9 23,12 5 61,8 6-51,7 3-243,0 1 204,-3-3-95,-10-2-117,-11-4-493,-12-2-1312,-11-6-7235,-6-6 8455,-1-10 0,6-9 0,5-5 0</inkml:trace>
  <inkml:trace contextRef="#ctx0" brushRef="#br0" timeOffset="13989">8423 12009 17165,'9'-3'5567,"-2"0"-3611,-7 3-584,0 0-739,2-62-448,-1 26-110,0-10 1,-1-1 59,1-9-68,-2 23 0,0-2-117,-1-3 1,0 0 99,-2-2 0,0 0 20,-2 2 0,0 1 332,-2 2 0,-1 3-402,-10-11 0,5 16 0,3 23 0,6 30 0,2-2 0,1 34 0,10-3-446,-1-17 1,2 2 445,4 2 0,3 0 0,3 1 0,2-1-214,3-1 1,2 0-392,1-3 1,0-1-953,-1-3 1,1-1 1556,-4-2 0,-2-4 0,3 3 0,-10-9 0</inkml:trace>
  <inkml:trace contextRef="#ctx0" brushRef="#br0" timeOffset="14155">8408 11841 26418,'13'-48'95,"-1"-1"1,3 4-1,5 7-151,36 13-224,-24 14 0,0 1-1185,1 3 1,0 0 1464,21-2 0,-28 6 0,-18 2 0</inkml:trace>
  <inkml:trace contextRef="#ctx0" brushRef="#br0" timeOffset="14672">9444 11168 27080,'-19'51'136,"-1"0"1,0 0 0,0 0 0,2-1-1,1 0 1,2-2 0,4-1-155,5 3 0,4-2 0,3-1-673,1 1 1,3-1 0,2 0 529,3-2 0,2-2 1,5-2-549,4-2 1,5-3 0,3-3-880,7-3 1,4-3-1,0-4 1579,0-4 0,1-3 1,-2-2-1,4 0 1,-3-4-1,10-2 1</inkml:trace>
  <inkml:trace contextRef="#ctx0" brushRef="#br0" timeOffset="17855">9892 7043 19669,'0'-52'1428,"0"1"0,-2 5 1,-1 7-668,-2 7-301,-4 15-264,1 12 56,2 22 118,-2 25-225,3-8 1,1 4-367,-2 8 0,1 2 249,1 5 0,1 1-475,1 1 1,3 0 432,1-2 0,2-1-87,2-3 1,1-1-262,1-5 1,2-2-1207,-2-6 1,0-3 1567,5 14 0,-7-21 0,-4-15 0</inkml:trace>
  <inkml:trace contextRef="#ctx0" brushRef="#br0" timeOffset="18984">7935 7186 21276,'-10'61'1659,"-2"-9"-1525,1-35 185,-10 6-112,2-9 62,-7 3 118,6-10 49,3-10 40,4-17-257,5-10-95,7-19-29,7 15 0,3-1-31,-1 3 1,2 2-37,1-1 0,2 2 56,21-23-56,-9 28 17,15-4-57,13 36 1,-21 3 2,-5 8 1,-4 7 2,-10 6 1,-5 5-1697,1 3 1,-5 3 1681,-5 12 1,-7 2-12,-8-3 0,-7 1-352,4-15 1,-4 0-1,0-2 366,-6 10 1,-3-2-194,1-4 0,-4 1 0,2-5 241,2-6 0,1-3 12,-11 8 1,1-6 258,-2-19 2587,16-29-2548,17-19-83,20-14-51,21-4 190,-6 27 1,3 2-362,7 2 1,3 4-15,3 2 0,1 5 335,-8 2 1,0 5-462,16 8 1,-3 7-832,-18 5 0,-2 3 935,10 5 0,-5 1 0,-5 9 0,-16-12 0</inkml:trace>
  <inkml:trace contextRef="#ctx0" brushRef="#br0" timeOffset="21921">10746 11108 25842,'44'2'229,"-1"0"1,2 5-1,-1 8-173,0 17 0,-2 8-1454,2 4 1,-2 4 1397,-15-14 0,-1 2 0,-1 1-23,-3 1 1,-2 1 0,-3 1-98,-2 0 1,-2 1 0,-4 1-741,-4 19 0,-8 0 818,-7-17 0,-4 1 0,1-6 0,1-2 1,-1-4-1,-5-4 0,-1 0 0</inkml:trace>
  <inkml:trace contextRef="#ctx0" brushRef="#br0" timeOffset="22921">16706 10252 16096,'0'-10'2931,"-1"-29"1,-1-7-1693,-6 2-1129,2-8 0,-2 0 417,-14 4-135,-6 13 39,-4 14-218,-16 23-86,12 9-91,7 6 1,0 6-9,7 1 0,3 3-297,-7 8 0,2 3 280,2 3 1,3 0-12,5 0 0,3-1-3,4-2 0,5-2 42,18 25 76,12-36 0,8-6 13,-5-9 1,2-7 93,7-9 0,5-8 1,-5-3-27,-3-6 0,-3-4-17,10-14 0,-4-2-17,-19 11 1,-4 0 86,-3 2 0,-3 1 3,2-18-45,-7 13-122,-5 17-85,-1 9 0,0 10 590,-1 10-590,1 11-215,2 15-732,7 12-2475,11 9 2574,3-7 0,-11-25 0,-7-18 0</inkml:trace>
  <inkml:trace contextRef="#ctx0" brushRef="#br0" timeOffset="24314">17430 10203 11290,'3'-5'8306,"-1"1"-7573,6-25 1,-1-7 331,-10 1-640,7-8 1,-4 0 269,-23 7-197,-6 9-173,-10 12-84,-6 15-104,14 11 0,0 5-78,3 2 0,2 2-357,-2 2 0,3 3 323,1 3 1,4 3 2,4 0 0,4 1-20,0-1 0,3 0 4,1 25 192,25-19-142,14-18 16,17-4 12,9-15-1593,-12-16 1,-1-5 1575,9-7 11,-12-5 0,-6-2-105,-13 0 133,-8 3 0,-1-2 112,-5-29-132,-4 22 0,-3-2 189,-3-9 1,-3 0-134,-1 7 1,0 2-40,-1 4 0,0 4 81,-5-3-178,4 33 3344,-4 44-3351,6 9-8,2-16 1,0 2-40,5 4 0,3 0-542,4 5 1,4 1 163,2 1 0,3 1-421,7 5 1,5-2-715,3-11 1,1-4 288,-5-9 1,3-1 650,16 0 0,-3-4 0,-11-6 0,14 2 0</inkml:trace>
  <inkml:trace contextRef="#ctx0" brushRef="#br0" timeOffset="24723">18195 10178 9245,'3'-8'4623,"4"-28"1,0-8-2998,-4-6-949,-1-11 1,-1-2-308,-9 9-1388,-7 17 0,-4 5 1192,-4 11 501,-12 9 0,-7 10-520,4 16 0,-2 11 0,0-1-124,2-3 1,0 1 0,0 2-4,-3 4 1,0 3-1,6 3-28,-1 15 0,16 1-17,25-8 1,8-1 10,-11-3 0,8-2-14,33-1 1,9-11 25,-2-15 2,8-11 1,0-9 2,-26-1 0,-2-4 20,13-10 0,-2-4 25,-15-2 0,-4-3-14,-3-5 0,-5-2-885,-3-6 1,-3-1 873,-2 8 0,-3-2 32,-3-4 1,-3-5-1,-1 2 606,-1-5 0,-1-1-572,0 5 0,-1-2 0,-1 2-82,-2-5 0,-1 6 75,3 13 0,1 4 542,-10-19-380,7 31 2449,2 4-2712,2 28 16,6 24 1,3 8-12,1 19 148,0-19 0,1 6 0,1-3-176,5 3 1,2 1-162,2 1 1,3 3 0,0-1-597,-2-7 0,1-2 0,1 1-877,3 4 1,1 2 0,-1-4 1667,2 2 0,-2-6 0,5 10 0,-13-27 0</inkml:trace>
  <inkml:trace contextRef="#ctx0" brushRef="#br0" timeOffset="26462">18870 9704 20710,'-4'-52'721,"-1"0"0,1 0 1,-1 5-1,1 1 1,0 6-89,0-22 141,-2 21-539,4 20-40,0 17-105,1 26 55,1 28-53,0-10 1,-1 5-521,-1 8 1,-1 3 471,-1 4 1,0-1-37,-1 0 1,0-1-4,1-5 1,2-2-183,4-5 0,2-3 169,3-6 0,4-3-57,20 19 3,12-24-61,11-17-105,-22-15 1,1-4 59,4-3 0,0-4-39,2-3 0,0-3-1,-1-2 1,-1-1 58,-3-1 1,-2-1 67,-4 1 0,-2-2 27,-4 2 1,-1-1 25,12-21 946,-8 5-823,-7 4 629,-7 7-488,-6 5 79,-7 7-52,-4 6 249,-8 6-339,-4 6 69,-5 8-136,-3 7-50,-1 11-39,5 6 6,6 6-1,9 1-39,10 0 0,11-6 6,12-8 0,9-9-11,6-9 38,3-17 57,-6-14 50,-8-10 12,-14-6-6,-11 4-3247,-4-1 3224,-3 13 90,-1 0-56,-2 17-84,-2 3 0,-8 14-22,-8 10-17,-7 14 16,-1 8-38,6 2 3369,12-2-3375,14-7-29,24-6 40,-3-15 0,28-6 0,-7-17 6,14-8 2,-28 4 1,-1-4-391,3-6 0,-2-2 376,10-12-248,-16 8 1,-3-1 275,2-16-5,-9 17 0,-1-1 61,8-28 68,-4 7 123,-5 4-174,-6 21-32,-3 4-63,-2 18 750,0 1-750,-1 23 538,3 5-538,4 23 0,3-19 0,5 2 0,12 7 0,4-1 0,-2-3 0,0-1-131,4-3 0,-1-2 131,15 12 0,-20-12 0,-4 8 0,-15-15-387,-29 6-1411,-17-17-2033,-11 1 3004,2-11 1,25-2 0,11-2 0</inkml:trace>
  <inkml:trace contextRef="#ctx0" brushRef="#br0" timeOffset="26845">20454 9834 20162,'6'0'5321,"-1"0"-7701,24-19 1,4-6 2587,-13 5 41,20-19 0,-3-3 919,-26 11-1053,-1-3 0,-1-4-26,-6 6 1,0-1-23,0-13 0,-1-2 0,-2-2 1,-1-3 197,-2-8 1,-2 2-210,3 19 0,-2 2 58,-2-7 1,-1 6 53,-2 11-150,-2 4 2906,1 19-2924,-3 17 446,-3 20-446,6 2 0,0 5 0,2 13 0,3 4-1213,1 3 1,3 2 1212,5-17 0,1 0 0,2-3 0,3 1 0,2-1-328,9 6 1,3-2 63,-2-11 1,1-1-322,6 6 0,1-1-396,-3-7 1,-1-2-2095,16 9 3075,-8-24 0,-20-9 0,-2-12 0</inkml:trace>
  <inkml:trace contextRef="#ctx0" brushRef="#br0" timeOffset="26980">20607 9657 21495,'-39'-29'1519,"0"-1"1,4-2 0,14 3-1430,27 13-17,43-17-101,-11 20-611,5 1 0,5 2-204,-9 4 0,1 2 106,15-1 0,-2 0 1,8 0-1,-10 2 1</inkml:trace>
  <inkml:trace contextRef="#ctx0" brushRef="#br0" timeOffset="27386">21383 9096 28037,'-19'51'162,"0"1"0,6 3 1,9 2-171,13-14 1,6 0 0,1 0-1112,2-1 0,0 0 0,3-2 966,1 1 0,2-2 0,1 0-551,3 0 0,2 0 1,-1-2 703,13 12 0,-2-4 0,-11-13 0,-3-5 0,6 6 0</inkml:trace>
  <inkml:trace contextRef="#ctx0" brushRef="#br0" timeOffset="28871">19108 7902 10891,'7'-10'3621,"16"-35"1,3-13-2334,-16 13 0,-1-2-1379,7 4 1,2-3-1,-6 0 604,-9-2 1,-7 0-1,-4 5-183,-7 3 1,-4 4-205,-1-10 0,-5 3 75,-13 8 1,-9 6 9,-3 10 0,-8 4 1,3 0-159,-3-3 0,-2 2-452,11 6 1,-5 1 0,-1 2-1,6 1 435,-11 2 1,0 4-12,11 2 0,-5 1 1,0 0-1,5 1-22,-13 0 0,2 2 2,4 2 1,-3 3-1,8 1 231,17 0 1,3 3-235,-10 7 1,2 1-36,-6 10 33,4 13 154,28-17-165,2 4 593,7-1-577,5-13 1950,0-6-1938,0-10 11,1-8-28,-1-1 395,4-19-390,-1 1 18,2-15-12,-3 13 0,0-3 6,-3 6 5,-3 2-16,-4 2-12,-7 10 12,-1 3-1,-19 4 7,15 5-1,-20 6-11,17 9 11,-9 24-11,13-9-9,5 4 1,2 1 8,3-1 14,3-3 0,1 2-8,3 7 5,2 17 0,0-22 12,1 3-1,-3-25 68,0 0 10,0-10 337,0-3-274,1-10-113,1-1 34,6-27-39,13-21-37,-2 8 1,1-3-366,-2 10 1,0-2 358,-1 4 0,1-2 0,0 2 9,1-4 0,2 0-6,-3 3 1,1-1 0,2 0 16,9-13 1,-1 3-18,-7 13 1,0 3-1,0 5 1,1 8-12,6 9-10,13 4 10,-8 4 23,-3 5-17,-16 1 0,-8 0 746,-3 0-696,-3-1-38,-8 2-18,-7 1 6,-38 15 0,19-4 11,-6 7 0,-1 2-472,-3 12 461,12-8 0,0 1-3,6-1 1,4 0 7,0 2 1,3 1 2,2 1 1,4 3 10,3 18 1,7 3 10,4-14 1,4-1-14,0 8 0,5-3 2,8-12 1,3-5-3,23 14-26,-7-14 1,3-3-213,-5-6 0,1-3-1919,7-1 1,-2-3 1807,17-3 0,-22-6 1,-17-2-1</inkml:trace>
  <inkml:trace contextRef="#ctx0" brushRef="#br0" timeOffset="29989">22077 9392 14493,'-4'-3'6341,"0"0"-5238,4 3-335,-34-73-202,35 37-365,-13-11 1,7 1 83,39 13-55,10 9-84,8 9-74,3 7-32,-2 12-40,-3 10-23,-7 11 23,-7 9 0,-10 5 0,-13 3 6,-15 1-1,-13-3 40,-12-4 17,-5-7 67,-1-9 156,4-8 79,7-6 18,7-11-24,7-5-95,5-7-89,7-2-73,6 0-17,9 4-28,9 4-17,7 5 6,7 9-29,4 10-10,3 11 0,-1 10-344,-4 5 332,-9 3 6,-12-3-22,-11-3 11,-16-4-40,-11-6-72,-12-3-129,-7-5-286,-3-4-429,3-6-4567,8-4 5534,11-4 0,9 0 0,5-1 0</inkml:trace>
  <inkml:trace contextRef="#ctx0" brushRef="#br0" timeOffset="30217">22781 8892 25797,'43'2'125,"0"0"1,-1 0-1,1 3 1,1 1-1,-2 7-97,2 12 0,-1 7 0,-2 0-1472,4 1 0,-1 4 1447,-4 1 1,0 6 0,-6-1-46,-7 3 0,-6 2-460,2 11 1,-10 2-1944,-17-3 0,-9-2 2146,-7-8 1,-4-6 0,3-13 0,0-5 0,-11 3 0</inkml:trace>
  <inkml:trace contextRef="#ctx0" brushRef="#br0" timeOffset="31454">11931 7000 11530,'-2'-3'7742,"0"0"-6863,7-59-515,3 39 0,6-19 0,8 1-34,21 18-201,-8 8 0,2 1-363,0 6 0,0 3 262,2 2 0,1 3-17,-2 4 0,-1 3-3,-3 3 1,-2 4-9,18 23 0,-20-2 83,-19-4 1,-9 3-45,-19 5 1,-8 0-7,2 1 1,-3-1-278,-17 4 0,-3-6 297,17-18 1,0-2 248,-6 2 1,2-3 313,3-4-163,-2 2 222,31-21-485,19-3-64,12 0 0,5 1-31,27-3-329,-16 6 0,2 2 259,-12 6 0,-2 2-6,1 4 1,-1 2 129,-1 4 1,-2 4-159,-2 3 1,-3 3-17,-5 2 0,-4 3 14,2 30 22,-33 2-90,-7-28 1,-5-4-113,0-5 1,-5-1-251,-17 3 0,-9-1 0,9-3 0,-5 2 0,0-3 1,0 1-1</inkml:trace>
  <inkml:trace contextRef="#ctx0" brushRef="#br0" timeOffset="35121">5517 5168 21754,'-3'-63'1158,"-1"1"0,1 19 0,0 4-611,-3-20-381,3 47-127,-1 18 78,-3 56-108,3-21 1,0 4-611,0-1 0,0 2 0,0-1 556,0 7 1,0 0-39,2-10 1,-1 1 0,3-1-319,5 6 1,3 1-2877,4 1 0,4 3 0,-1-4 3259,2-1 1,2-5-1,3 5 1,-2-8-1,-8-22 1</inkml:trace>
  <inkml:trace contextRef="#ctx0" brushRef="#br0" timeOffset="35294">5577 5302 14482,'-20'-50'1473,"1"0"0,-1 0 0,-2-4 0,-1 1 0,2 4-913,-1 3 1,1 4-315,-3-6 1,2 0-244,8 2 0,4 4-155,7-5-386,28 19 1,9 7-74,14 13-1154,-6 7 0,8 2 0,-5 3-422,-11 2 0,-1 3 2187,25 6 0,-5 2 0,-22-2 0,-2 1 0</inkml:trace>
  <inkml:trace contextRef="#ctx0" brushRef="#br0" timeOffset="35446">5574 5363 21108,'36'-37'-1004,"0"-1"0,0 0 0,7-10 0,1 7 1004,5 18 0,-4 8 0,-10 3 0,15-7 0</inkml:trace>
  <inkml:trace contextRef="#ctx0" brushRef="#br0" timeOffset="36064">6136 4938 24435,'58'20'-16,"-1"5"-445,-11 4 374,-18-2 1,-3 2-77,-4 15 110,-8-12 0,-5 1 64,-17 14 17,-4-15 370,-25-6-118,14-19 79,-7-11-67,17-16-52,13-13-110,14-8-94,10 9 1,4 1-29,-3 6 1,2 2-128,12-7 1,2 3 98,-8 9 0,2 4-42,13-4 1,0 2 47,-16 5 0,-1 0 8,4 1 0,-4 0 74,-9 3-68,-18 5 6,-4 1 89,-20 8-22,-3 4-23,-14 9 416,6 4-449,5 3-11,12 0-6,10 1 0,16-4 11,12-2 6,17-8 16,8-4-10,6-6-6,-3-6 61,-7-7 118,-13-6 50,-13-6-5,-14-4-62,-15-3-123,-4 6 68,-26-15 10,7 12-33,-14-9-96,13 15-10,6 8-40,10 8-117,6 13-303,8 9-487,10 9-802,11 4-2138,15-1 3892,15-3 0,-19-13 0,0-4 0</inkml:trace>
  <inkml:trace contextRef="#ctx0" brushRef="#br0" timeOffset="36630">7125 4928 26133,'17'-30'117,"-1"19"-72,-12 59-34,3 1-11,1-3 23,3 0 27,-4-20 219,1-4 56,-5-23-152,3-11-44,1-11 0,4-14-6,2-8-28,2-4-44,2 3-12,3 8-17,2 8-27,5 15 10,4 8 7,5 15-24,4 7 29,3 10 6,-2 4-18,-1 0-5,0-4 6,-3-8-6,2-6 11,0-13 0,3-12 6,1-15 5,0-15-163,-24 18 0,-1-2 166,-2-4 1,-3-1-1,-3-4 0,-4-2 3,-3-4 0,-5-1-337,-3-4 1,-4 1 364,-3 0 0,-2 2 39,-2 4 1,-1 4 7,0 8 1,0 3-47,-12-5-57,8 17 0,8 16 294,8 15-294,12 19 0,12 20 0,-4-19 0,2 1 24,4 5 0,1 0-24,1 3 0,2-1-516,0 1 1,0-2 240,0 0 1,1-1-295,-1-1 1,1-2-802,0-2 1,1-2 1369,2-1 0,-1-5 0,3 5 0,-2-12 0</inkml:trace>
  <inkml:trace contextRef="#ctx0" brushRef="#br0" timeOffset="36804">7769 4670 17182,'-4'-4'1993,"0"0"234,4 4-2143,92-70-118,-61 57 1,2 0-257,12-12 0,4-5 1,-2 8 289,0 14 0,-5 6 0,7-3 0,-12 5 0</inkml:trace>
  <inkml:trace contextRef="#ctx0" brushRef="#br0" timeOffset="38757">16080 4729 5739,'6'-40'1197,"-1"1"0,0 3 0,-1 7 4913,-3 18-3170,0 1-1001,-1-1-102,0 1-1047,0 5-572,0 2 90,1 10 112,5 8-84,6 14-22,11 24-236,-5-12 0,-4-8 1,1 1 39,3 11-46,1 12 35,-5-7-3225,-10-3 3242,-5-19 173,-11-1-17,-3-21-101,-7-3-56,-3-14-28,-2-12 6,4-16-22,2-19 1129,13 19 1,2-3-1173,1-7 1,3-2-18,0-6 1,5 0-1022,2 14 0,3 0 0,1 1 1005,7-7 0,2 3-1,1 5 1,4 5-105,6 12 0,4 6 104,-2 7 1,3 4-9,9-1 1,1 4-15,1 6 1,0 6-1,-5 4 1,-2 6 5,-7 3 0,-5 6-3,-8 2 0,-7 3 0,-10 3 1,-7 1 10,-9 2 0,-10 0 13,-17-1 1,-10 0 0,2-3 17,0-2 0,-1-3-140,4-3 1,-3 0-1,6-7 227,-16-6-1304,31-15 1242,7-1 2028,20-12-2056,21 5 203,5-3-219,24 4-9,-15 7 0,0 1 247,23 1-317,-5 2 0,0 3 2573,12 2-2820,-18-1 1,2 0-793,-3-2 0,-1-2-493,-8-1 1,-1-1-1846,2-2 0,-1-3 2666,11-11 0,-22 6 0,-8-1 1</inkml:trace>
  <inkml:trace contextRef="#ctx0" brushRef="#br0" timeOffset="39656">16911 4585 23282,'-44'-15'405,"1"-1"0,5 1 0,10 8-310,22 15 6,17 2-56,3-2 16,20 2-4245,22-5 4212,4-1-9,-23-5 1,-1-1 868,16-7-832,-15-1 84,-6-8 45,-13-1 151,-2-13-5,-15-3 3122,-4 6-3257,-16 3-28,6 17 39,-22-2-151,9 9-28,-14 6-11,12 11-28,4 13-23,6 31-27,14-12 10,5-15 1,6-1-118,22 7-106,18-6 94,-16-18 1,3-3-169,16-2 1,2-4-190,-4-5 1,2-3 485,-6-3 1,4-3-1,-4-1 65,2-5 0,-2-3-143,8-8 0,-7-5 300,-19 4 0,-7-2 70,-5-6 1,-7 0 16,-14-14-34,-18 7 17,-21 31 559,9 13-783,-13 14-12,23 4 12,-5 25 437,18-20-471,-5 31 17,15-33 21,11 20-16,7-27 34,12 1-16,-4-12 173,34-32-51,-25 6-58,-3-1 0,-2-1 109,-5-6 28,-8 3-22,-7 6-85,-4 9-72,-3 5-23,-2 9 1,-5 9-23,-4 9 0,-1 25-6,5-16 17,8 18 1,21-23-12,10-3 0,20-3 0,-10-13 5,-4-5 1,0-3-23,14-8 25,-17 3 1,0-4 41,6-14-3369,-16-14 3336,-13 10 28,-8-19-17,-8 12 28,-2-10-6,0 2 12,2 6-40,6 11 40,16-6 3402,5 16-3413,17-2-12,0 18-11,5 14-34,-2 13 12,-3 16-463,-5 10 339,-19-23 1,-1 1-743,-2 2 1,-1 1 859,-2 2 0,-1-2 0,1 5 0,-5-6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09:08:09.0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3022 1619 5739,'0'0'0</inkml:trace>
  <inkml:trace contextRef="#ctx0" brushRef="#br0" timeOffset="659">2888 1866 17949,'0'-49'1469,"0"1"0,0 0 0,0-20 0,0 12-1055,0 23-425,0 12-84,-1 23 117,3 19 1,2 23-57,-3-10 1,1 4-594,0 8 0,0 3 283,-3 7 0,-1-1-6,0-10 0,0 1-1570,0-2 1,-1 3-1,1-3-2996,1-4 1,0-1 4688,0 8 0,0-4 0,2-6 0,0-29 0</inkml:trace>
  <inkml:trace contextRef="#ctx0" brushRef="#br0" timeOffset="2227">3273 1851 22846,'-56'25'464,"-1"-1"1,6-3 0,6 1-85,-3 16-2265,16-14 0,3-1 2094,4-4 258,-14 11 1700,30-17-1823,5-1 840,3 2-1120,8 4-95,13 8-385,7 3 246,6-5 1,3-1-325,9 1 1597,-4-5 1,5-3-1856,-5-7 0,-1-3 361,-7 0 0,2-1-1582,23-2 0,-1-4-401,-24-5 0,-2-1-1871,15-3 1,-2-2 4100,8-11 372,-20 3 0,-3-2 3711,1-11 517,-11 1 0,-5-1-1796,-15-6-1933,-6-4 800,-29 18-717,-2 13-967,1 0-55,3 13 219,22 8 3868,6 7-3615,3 4 328,9 2-561,8 2-220,12-4 35,-1-5 222,6-7 1,2-4-188,22-11-47,-19 3 0,0-2 399,16-20 533,-22-2 340,-11-10-21,-12-3-821,-8 8-260,-13-3-197,-1 22-506,-7-2 58,-3 14 196,-5 19 594,-1 10 200,-2 17 82,10 3-37,8 0 178,13-2-449,20-4-309,17-7-765,18-8 245,-20-16 1,0-2-290,23 0 122,-10-8 0,0-4 123,-13-2 0,-1-2 651,15-3 1,-1-3 378,-13 0 0,-2-2 1033,20-16 180,-14 0-271,-13 2-132,-12 4-325,-7 5-519,-10 7-709,-4 4 379,-7 4-452,0 4-12,1 4 359,5 7 373,4 0-89,5 10-250,5-7 190,15 12-99,-4-12-207,32 7 74,-11-14-189,22-1-301,-19-7 422,17-13 596,-26-1 546,6-11 70,-23 3-241,-10-2-402,-10-1-524,-8 2-221,-9 3 227,-6 8 186,-5 8 118,-2 8 277,0 9 294,5 9-25,6 9-632,10 5 0,7 2 0,12 2 0,12 0 0,2-8-1322,6-8 0,4-1-2855,20 3 1318,-12-7 1,3-3 1097,-4-5 1,0-4 1294,-1-4 0,1-3 1120,28-9 1653,-10-10 1041,-12-3-448,-13 0-832,-10 2-604,-8 4-530,-4 5-199,-4 5-902,-1 5-3404,-3 16 3228,0-2 8,-6 23 45,4 2 26,0 16 145,3-16 1,2 1-222,1 14 191,1-14 1,2-1 5,2 8-125,2 7 17,-3-14 3408,-3-5-3330,-2-21 37,0-4 139,-2-18-9,-3-14 3,-3-19 6,2 14 1,0-3-423,1-7 1,0-2 410,1-7 0,1-1 13,0-5 1,1-1 8,4 1 0,1 0 0,1 5 0,3 1-205,2 6 0,3 4 202,1 6 0,2 4 17,18-14-17,5 15-16,2 14 5,2 14 0,-1 15-23,-3 16 18,-6 12 10,-10 9-10,-12 3 16,-20 1 0,-17-2 185,6-27 0,-4-2-207,-2-2 0,-3-2-20,1-4 0,-1-2-47,-24 4 225,15-11-976,14-14-711,15-10-1636,19-9 3223,16-8 0,-8 14 0,3 2 0</inkml:trace>
  <inkml:trace contextRef="#ctx0" brushRef="#br0" timeOffset="2650">5654 1744 31951,'-46'-23'-1105,"13"13"1005,43 28-902,12 11 462,16 9 424,-14-16 0,1 0-104,3 1 0,1-1 185,-1 0 0,0 0-496,18 18 335,-18-7-359,-16-4 58,-23-4-220,-14-5-606,-15-7-244,-5-9 391,1-14 723,7-10 670,8-16 600,8-12 737,6-10 148,5 1-328,3 2-760,3 17-676,1 13-102,2 15 190,1 22 284,-1 24 35,-4 18-461,0-17 0,0 2-82,-2-1 0,-1 1-3270,-1 2 0,0-1 3520,2-4 0,0-3 0,-2 9 0,4-18 0</inkml:trace>
  <inkml:trace contextRef="#ctx0" brushRef="#br0" timeOffset="3455">7639 1584 29017,'1'-47'246,"0"0"1,-2 1-1,-3 8-965,-7 15 74,0 6 224,1 9 181,8 20 131,0 16 24,1 27-335,1-18 1,-1 3-23,1 6 0,0 3 420,-1 3 0,2 2-77,0 0 1,3 1-168,1-3 0,3-2-101,4-6 1,5-3-23,3-6 0,6-6-518,10-6 0,4-7 648,-4-8 0,2-6 258,16-12 0,-1-7 107,-13-3 0,-4-3 69,7-9 0,-4-2 50,-11 4 0,-4-1 147,1-5 1,-3 2-49,4-12 535,-3-1-183,-18 34-401,-14 9-140,-10 15-2823,-14 16 2896,4 1-14,-4 16 449,13 8-807,8 6-26,23 2 433,6-26-373,24-12-53,-4-18 125,23-10 146,-28-6 0,-1-4 214,18-15-70,-15-7 3470,-27 3-3397,-19-7-208,3 7-59,-8 6 0,-2 1-52,-8 0-47,-6-5 76,2 14 53,4 11 120,4 5 23,3 11-48,14 11-408,6 1-2507,15 13 1913,18-2 1,-12-8 0,5-5 0</inkml:trace>
  <inkml:trace contextRef="#ctx0" brushRef="#br0" timeOffset="3993">8772 1738 28646,'-1'-3'1303,"1"1"-1976,0 2 1593,-39 21 61,26 5-869,-27 20 138,42-1-601,13-6-320,25-8 835,15-15 265,3-15-359,-25-9 1,-4-5-6,7-15 326,-6-11-159,-18 4 35,-7 9 267,-9 8-627,-4 13 25,-11 18 256,5-2-188,-2 10 0,9 11-77,13 3-135,-1-3-88,20-4 328,19-23 311,10-7-750,-16-2 1,1-4 421,-4-2 1,-2-3 342,20-10 312,-4-10-666,-23-3 0,-6-1 0,-17-1 0,-17 9 0,-11 2 0,-6 2 0,-3 3-709,6 5-64,7 5 141,10 5-378,6 4-354,11 2-668,11 5-2105,19 3 4218,5 3 1,-11-3 0,-10-3-1</inkml:trace>
  <inkml:trace contextRef="#ctx0" brushRef="#br0" timeOffset="4584">9819 1826 26611,'-4'2'6156,"0"-1"-6156,4-1 0,-42 7 0,39-11 0,-24 0 0,53-15 0,9-4 0,2-5 0,-2-1 0,-8-2 0,-9 2 0,-9 3 0,-9 7 0,-4 6-315,-14 4-226,-3 6 192,-11 3 295,1 10 262,-1 10 48,2 12-19,4 9 69,5 7-54,9 3-252,10 0-204,15-7-422,4-14-203,34-3 404,-2-19 213,-11-4 0,2-3 280,-3-6 1,-1-3 116,0-3 0,-2-3 68,-4-3 0,-2-4 3,-3-1 1,-4-4 56,-1-14 1,-4-2 41,2-18-355,-10 20 0,-4 2 0,-8-4-535,-1 13-245,-8-2-95,6 17 143,-2-2 174,7 11 117,0 3 484,2 8-147,6 10 46,6 16 14,9 14 44,-6-18 0,0 2-387,3 0 0,1 1 404,1 0 1,0-1-8,-1-1 1,-1-1 9,8 24-354,-17-10-657,-23-8-1973,-20-9 2220,-8-9 0,12-7 0,12-6 1</inkml:trace>
  <inkml:trace contextRef="#ctx0" brushRef="#br0" timeOffset="5150">11013 2053 29721,'-2'-43'-42,"-1"0"1,1 0-1,-1-22 1,1 3-191,2 14 1,1 1-1404,0-9 1,-1-3 1544,0 18 0,0-2 0,-2-1 4,-2-10 0,-3-2 1,1 4-23,0-4 0,-3 2 73,-1 8 0,-3 0 1,0 6 205,-15-16-275,-5 5 513,7 28-588,6 34 114,3 28 79,9-5 0,1 4-358,0 11 0,2 4 363,1 7 1,2 3 106,2-19 0,0 2 1,1-1-124,0 1 1,0 1 0,1-1-25,1 0 1,-1-1-1,2-1-30,3 19 1,1-1-464,1-6 1,3-3 174,1-8 0,3-3-453,1-9 0,3-5-1987,25 6 2314,11-23 0,-26-9 0,0-7 0</inkml:trace>
  <inkml:trace contextRef="#ctx0" brushRef="#br0" timeOffset="5327">10635 1700 29703,'49'-22'-248,"1"1"0,-1-1 1,1 0-1,-1 2 0,1-1 1,-4 3-1,-9 7 0,4 9 1,0 0-1</inkml:trace>
  <inkml:trace contextRef="#ctx0" brushRef="#br0" timeOffset="6378">12917 1494 25667,'-2'-43'343,"0"0"0,-4 0 0,-4 11-1205,-12 23 732,-16 3 173,-4 18-85,-8 15 37,18 1 1,2 3-68,-11 14-288,18-9 0,5 2 340,10 12 7,13 9-176,7-17-111,29 5 230,-7-26 220,17 4 156,-9-18 241,-1-11 165,-11-2 243,2-10 547,-13 1-268,-3 1-381,-12 4-564,-17 11 69,-4 5 367,-35 20-426,28-6 1,1 2-75,-22 22-225,21 6 0,36-21-715,16-4 420,12-6 119,-2-7-253,-2-6 0,1-3-642,21 0 50,-15-2 1,0-1-294,13-4-3485,3-5 5105,-15-4 1,-13 4 0,-7 0 0</inkml:trace>
  <inkml:trace contextRef="#ctx0" brushRef="#br0" timeOffset="8551">13300 1931 24589,'-4'2'8178,"1"0"-8178,3-2 0,13-14 0,5-6 0,6-6 0,-2 3 0,0-1 0,9-16 0,-9 10 0,0-4 0,-5 0 0,-3-1 0,-3 6 0,-1-2 0,0-26 0,-3-4 0,-3 18 0,-2-2 0,-2-18 0,-2 1 0,-2 18 0,-4 4-768,-12-19-527,-2 25 107,0 20 558,1 21 757,-2 17-57,-2 27-68,12-15 0,3 3-362,1 10 1,3 2 404,2 7 1,3 1-429,6 3 1,4 0 174,2-1 1,5 0-652,4-13 1,4 1 0,1-5-61,4 4 1,4-3 135,-5-10 0,4 0 0,0-7-1259,6-6 0,1-7 787,1-2 1,0-6 903,-1-7 0,-1-5 516,-4-4 1,-3-5 625,-4-5 0,-2-3 428,-4-4 1,-3-1 140,-1-2 0,-4 0 1263,6-28-103,-10 11-1325,-14 11 637,-11 14-1745,-9 8 689,-1 7-540,5 4 255,9 1-311,8 3 384,10 2-544,8 3 287,12 1 405,8-1 133,18-8-761,-17-4-84,3-9 0,-26-5 0,-8-4 0,-9-1 0,-7 0 0,-9 2 0,-5 4 0,-3 5 0,-1 5 0,2 6 0,4 10 0,5 9 0,4 16 0,7 13 0,14 13 0,2-26 0,3 0 0,6 2 0,3-2-511,3 0 1,3-3-733,2-2 1,2-3-78,1-5 0,1-3 581,-1-4 1,-1-4 482,24-1 762,-8-15 1068,-7-10 851,-8-13-457,-8-9-562,-7-7-1406,-4-4 0,-6 5 0,-2 8 0,-4 12 0,-1 10 0,1 8-584,-1 5-337,5 19 311,3 4-6,4 20 174,2 1 30,-2 2 124,-3-6 166,-3-6 25,-2-12 386,-2-8-3,0-7 61,1-7 1243,3-9-555,3-10-490,5-13-545,5-11 0,1-4 0,3 4 0,-1 8 0,1 13 0,1 11 0,13 11 0,-10 5 0,19 14 0,-13 3 0,8 10 0,-4 2 0,-7 0 0,-6-6 0,-7-7 0,-7-9 0,-5-6-212,-2-7 424,2-15-212,-1 4 0,4-21 0,0 6 0,4-5 0,0 5 0,1 8 0,0 10 0,10 7 0,9 13 0,7 4 0,3 9 0,-5-1 0,9 2 0,-12-7 0,24 3 0,-3-9 0,-17-5 0,1-1 0,2 0 0,0-3 0,0-3 0,0-3 0,17-11 0,-16-5 0,-25 0 0,-14 10 0,-9 5 0,-13 12 0,-6 5 0,0 5 0,9 1 0,12-4 0,9-2 0,5-3 0,8-2 0,8-3 0,5-8 0,4-6 0,0-12 0,-5-8 0,-9-9 0,-8-2 0,-13 2 0,-8 8 0,-8 8 0,-6 10 0,7 7 0,-4 7 0,9 10 0,-1 10 0,4 13 0,7 19 0,3-14 0,10 17 0,3-21 0,6 5-1006,2-8-810,6-12 1425,-7-8 622,11-13 1223,-7-10 74,8-11-1528,2-8 0,-3-3 0,2-5 0,-6 8 0,-6 7 0,-9 12 0,-5 16 0,1 11 0,1 4 0,6 15 0,-4-1 0,3 9 0,-4-3-1276,2-4-180,-7-15 377,3-5 1081,-5-12 887,5-9 777,6-7-3560,11-26 3025,-7 10 44,11-19-333,-12 20-842,2-2 0,-5 11 0,-7 10 0,-1 9 0,-4 4 0,6 12 0,7 15 0,10 13 0,-4-7 0,11 2 0,-14-25 0,21 2 0,17-14 0,-26-4 0,2-4 0,6-6 0,-2-3 0,11-16 0,-23 4 0,-4-5 0,-8 0 0,-4-3 0,3-11 0,-4-4 0,-4-3 0,-4-2 0,-4 12 0,-3 0 0,-1 2 0,-3-9 0,-2 3-756,-1 4 0,-2 3-718,-14-7 227,10 23 507,-3 3 303,8 12 218,2 18 123,0 39 93,8-16 1,1 3 265,-1 16 0,4 2-285,4-1 1,5 1-210,1-10 1,4 1 0,0-1 166,6 10 0,3 0-172,-2-9 0,1 0 0,1-4-285,0-3 1,0-3-422,0-1 1,1-6-834,1-7 1090,6-17 0,-21-4 1,6-3-1</inkml:trace>
  <inkml:trace contextRef="#ctx0" brushRef="#br0" timeOffset="8709">16630 1631 29393,'20'-46'-297,"-1"0"0,6 2 0,6 8 108,8 24 1,4 7-756,1-2 1,2 0 767,9 1 1,-1 2-431,-10 2 0,-3 2-1419,19 0 1197,-11 1 1,-32 0 0,-4-1 0</inkml:trace>
  <inkml:trace contextRef="#ctx0" brushRef="#br0" timeOffset="9597">19003 2335 24420,'23'-40'1157,"1"0"1,-1 1-1,9-17 1,-6 1-997,-12 15 0,-3 1-393,-3 1 0,-3 1 293,-1 1 0,-3 1-14,-11-26 46,-9 13-230,-14 17 31,0 23 0,-4 7 382,-23 14-83,17 1 1,1 5 224,11 5 1,3 2-99,2 2 1,2 2-140,4 0 0,4 0 379,-4 26-111,17-7-339,17-10-747,16-11-332,15-12 434,-5-9 475,-5-13 1,0-3 234,12-12-196,-13 3 0,-2-3 258,9-22 248,-13-1 700,-12 3-1073,-9 13 128,-5 7-619,-4 15-424,-9 16 903,1 10 130,-3 18-292,9 1-96,14 4-151,12 1 57,17-3 254,-14-23 0,3-2-118,7-1 0,3-4-29,4-2 0,3-3 155,3-3 1,1-4 98,0-4 1,-2-4 157,-3-3 1,-2-3 103,-7-5 1,-3-2-107,11-17-135,-23 3 1,-5-5-192,-7 7 0,-3-2-96,3-16 0,-2-6-4,-6 11 1,-1-2-1,-1 3-142,1-5 0,-1 2-29,-2-9 1,1 5-327,-1 12-4,1 20 81,1 15 258,0 19 105,-1 23 147,2-5 0,0 4 29,1 11 0,1 3-175,3 8 0,4 2 155,-1-17 1,1 0-1,3 0-80,2 1 0,2-1 1,2-1-132,0-1 1,2-1-1,0-1-433,10 13 1,1-2-712,-4-8 0,1-4 1417,-2-7 0,-1-5 0,1 2 0,-4-14 0</inkml:trace>
  <inkml:trace contextRef="#ctx0" brushRef="#br0" timeOffset="9776">19857 1939 26288,'-14'-39'-439,"0"0"0,13-23-88,31 58 1,10 10-2370,3-3 0,1 1 1834,-3 1 1,-2 0 0,12 2 0,-24-3 0</inkml:trace>
  <inkml:trace contextRef="#ctx0" brushRef="#br0" timeOffset="10352">22037 1973 27238,'-19'-48'178,"-1"0"0,0-1 1,0 7-1,-1 3 0,-2 8 19,-8 11 0,-1 9 684,-31 12 46,8 28-638,29-5 0,4 13-368,9 3 1,2 14 0,2 8 0,0 5 0,2 1 0,0-5-1,0-8-1188,-1 3 1,1-7 0,1 0 0,0 8 1075,1-7 1,-1 7-1,1 4 1,0 2-1,0-1 1,0-2 0,2-6-1,0-7-596,3 14 1,1-9 0,-3-1-986,-4 2 0,-3 1 0,-4-6 1667,-6 3 0,-6-9 158,0-12 0,-4-14 915,-21-44-510,33-9 1,5-9-70,4-1 1,2-7 0,1 3-895,-1-6 1,2-2 644,5-2 0,3-5 1,3 3-86,1 16 1,3 3-1,2-2-26,2-1 1,3-3-1,2 0 1,2 3-101,9-9 0,3 2 0,2 3-157,1 2 0,1 3 1,3 5-283,0 7 0,2 5 0,1 4-702,-4 7 1,0 3-1,0 2 1212,6 0 0,0 1 0,-4 2 0,-3 1 0,-3 1 0,-3 2 0,-1-1 0</inkml:trace>
  <inkml:trace contextRef="#ctx0" brushRef="#br0" timeOffset="11012">22407 1908 19387,'-3'-1'5782,"0"0"-3291,3 1-1350,22 22-1262,9 13 29,1 12 0,-1 5-41,-11-11 0,-3 1-438,3 14 0,-8 0 511,-13-21 1,-7-2 60,-5-2 0,-4-4-371,-14 4-295,0-13 471,10-25 101,9-12 70,4-15-2482,21-26 2502,1 17-34,13 4 1,4 3-231,3 5 195,0 4 0,4 2-12,14 0-36,-4 7 1,1 1 82,-13 5 1,0 2 27,9-3 1,-2 2 41,2-2 441,-14 2 456,-14 1-173,-10 4-12,-8-1 2677,-2 5-3069,-6-1 381,-3 2-218,-7 5-319,-2 6-469,1 10-32,2 23-76,9-9 472,6 24-281,23-3 6,-1-22 1,4 0-57,7-1 1,3-3-54,-7-8 0,0-4-170,25 1 145,-26-18 193,2-10 109,-4-20 57,-10-7-35,-5-6 111,-15-7-6,-7 6-25,1 11 0,-1 1-37,-8-11 9,1 13 0,1 3 14,1 8 159,-13-10-46,17 22-5,0 1-503,1 17 304,8-1-3045,0 30-1324,8-17-5126,2 13 9463,2-20 1,-4-7-1,0-4 1</inkml:trace>
  <inkml:trace contextRef="#ctx0" brushRef="#br0" timeOffset="11694">23561 2073 25355,'0'-5'2130,"0"1"-1453,0 4-173,10-52-690,-7 52 479,9-39-401,-10 79-85,2 18-14,-3-27 0,1 1 188,0 7 1,-1-2-2,2 19-377,-2-12 321,0-15-321,0-13 405,-1-10 175,2-8-143,-1-2 19,4-13 29,7-19-94,-2 5 54,3-2 1,3 0 13,9-6-34,7-7-28,18 10 0,-9 24-3398,20-1 3404,-9 23 5,-3 11-352,-3 13 341,-13-4-9,-11-4 1,-1-1 3,0 0-1,1 2 0,2-2 12,4-4-6,13 4 0,-14-17 3240,0-6-3156,17-27 141,-10-4-203,-7 2 0,-1-5 14,-8 1 1,-4-3-6,0-7 0,-3 0-26,-2 6 1,-2-2-372,-2-25 1,-2-1 463,-4 23 0,-1 0 33,-1-15 1,-2 3-85,-7-3-37,-1 25 23,4 17 25,3 13 432,0 17-427,1 19-27,1 24-25,4-22 1,2 3-1244,1 5 0,3 1 1227,1 1 0,1 0-9,1 0 1,1 0-302,0-3 1,-1-1 4,0-2 0,-1-1-121,-1-4 0,0-2-153,2 15-1147,3-9-8100,10-17 9676,0-6 0,0-7 0,-11-9 0</inkml:trace>
  <inkml:trace contextRef="#ctx0" brushRef="#br0" timeOffset="11868">24340 2102 17977,'-4'-5'6195,"1"1"-4687,3 4-1118,100-55-1716,-53 40 1371,3-3 0,12-5 1,-7 8-51,-18 13 1,-2 3-174,13-1 1,-2-1-1236,7 2 1446,-23 0 0,-17 0 0,-10-1 1</inkml:trace>
  <inkml:trace contextRef="#ctx0" brushRef="#br0" timeOffset="12784">1121 760 32767,'0'-9'-1580,"0"2"728,-6-23 1,-3-3-373,2 15 749,-2-19 0,0 10-327,4 36 2170,2 20-1105,1 27-921,1-16 1,0 2 719,1 7 0,0 1 66,1 5 0,0 0-220,1 2 1,1 0-931,0-1 0,1-1 1143,0 3 0,1-5 1,0 6-1,-1-10 1</inkml:trace>
  <inkml:trace contextRef="#ctx0" brushRef="#br0" timeOffset="13080">1060 1242 20204,'-18'-46'633,"0"-1"0,-1 1 0,1 0 0,-6-13 1,0 1-1,2 2-599,4 13 0,2 1 0,0 1-483,-6-17 0,3 2 561,6 6 0,4 2-45,8 7 1,8 3-1330,13 1 0,7 6 1379,19-9-375,-2 20 0,4 7 639,-10 8 1,1 5-233,11 3 1,0 4-64,-1 5 0,-1 5-78,-5 6 1,-3 4-146,-7 3 1,-5 4-71,-7 0 1,-7 2 33,-10 0 0,-8 0-72,-8 0 0,-7-2 58,-10 1 0,-4-4 98,-7 0 1,-3-4-134,-1-2 0,-1-4 29,1-3 1,2-4-62,6-5 1,1-2 1066,-14-5-818,23-16 0,14 6 0,11-5 0</inkml:trace>
  <inkml:trace contextRef="#ctx0" brushRef="#br0" timeOffset="13627">1553 752 26109,'33'17'-178,"0"0"0,-4-2 0,-3 2-62,1 12 123,-13-9 108,-11 13 24,-19-9-12,-10 6 67,-8-6-3305,-3-7 3382,15-9 138,5-10-94,13-8-85,7-8-72,12-8-6,14-5-40,-2 9 1,3 1 2929,12-9-2907,-8 8 1,0 0-18,12-7 9,-19 12 0,1-1 47,17-14 17,-11 6 68,-15 6 27,-10 6 6,-6 4 28,-5 2 23,-1 4 507,0 0-670,0 3-73,2 9-28,0 8 11,4 14 1,6 18 10,0-12-128,10 18-185,-1-17-1985,-3-7 1,0-1 1429,6 10-8244,9 11 9135,-18-34 0,0 1 0,-9-15 0</inkml:trace>
  <inkml:trace contextRef="#ctx0" brushRef="#br0" timeOffset="13833">2189 488 17468,'-3'-6'4122,"0"1"-3399,3 5-937,0 0 52,-32-22-364,33 33-449,-18-10-728,41 41-2139,-8-14 0,1 0 3842,8 13 0,-4-7 0,-12-22 0</inkml:trace>
  <inkml:trace contextRef="#ctx0" brushRef="#br0" timeOffset="14210">2430 725 6548,'5'-4'9830,"-1"0"-6334,-4 4-2330,0 0 777,29-69-1462,-28 47-170,12-16 1,-5 6-250,-20 27 95,-12 22-157,10-4 608,-3 13 0,2 4-580,0 17-400,6-11 0,2 1 372,4 12-51,14 5 68,11-18-17,4-13 0,5-3 0,1-7 0,2-4-324,11-1 1,0-4 329,-11-5 0,-1-3 27,12-9 1,-2-3 16,-4-5-98,-7-5 0,-6-3 143,-14 3 262,-11-7 0,-8-1-212,-18-13-78,3 13 1,-3 1-18,-13-12 39,6 18 1,-1 2-67,0 2 45,-2 5 0,-1 3-79,5 8 360,-9 11-747,28 11 506,8 5-1917,24 17-755,4-10-259,7 7 2823,9-2 0,-26-21 0,7 4 0</inkml:trace>
  <inkml:trace contextRef="#ctx0" brushRef="#br0" timeOffset="14668">3048 647 25500,'29'-14'73,"-1"14"-56,-9 51-23,1 6-4262,-3-1 4251,-7-5 899,-10-20-832,-5-8-5,-1-11 112,-3-7 117,1-17-145,4-5 3341,0-13-3436,12-2-23,0 6-11,20-12 17,-1 11 39,15-12-28,-3 7-9,-8 9 1,0-1-3,13-14-3,-16 15 0,-2 0 76,-2-3 111,-10 9 79,-8 7-73,-4 6-100,-2 3-74,-6 13 63,3 21-136,-3 6-16,5 17-11,6-9-129,5 1-509,3 1-1043,3 0-4049,-2-2 5602,-3-10 1,-5-16 0,-3-11 0</inkml:trace>
  <inkml:trace contextRef="#ctx0" brushRef="#br0" timeOffset="14875">3685 263 21450,'-6'-4'3557,"2"0"-3036,4 4-510,0 0-263,-33-20-454,36 30-1069,-18-9-6028,46 40 6955,-1-5 0,-11-12 0,-9-11 0</inkml:trace>
  <inkml:trace contextRef="#ctx0" brushRef="#br0" timeOffset="15108">3992 308 26682,'0'-38'322,"0"-1"0,1-21-334,-2 70 57,1 15-17,0 21-50,3 16-461,-1-25 0,2 1 312,0 2 0,2 1-288,0 2 0,0 0-569,-1 1 0,-1 0-1375,1-1 1,-3-2 2402,-3-2 0,-2-4 0,2 5 0,-5-15 0</inkml:trace>
  <inkml:trace contextRef="#ctx0" brushRef="#br0" timeOffset="15560">3978 847 15894,'-3'-5'3778,"-12"-25"0,-2-8-2552,2 0-806,-3-5 1,1 1 38,7 5-291,5 14-179,12 7 16,12 7-33,20 4-33,17 3 7,-23 1 1,2 1-297,2 0 0,1 0 145,1-1 0,-1 0-35,21-1-63,-16-3 1,-1-2 167,10-6 143,-17 2 1,-2-1 198,4-12 208,-14-1 112,-12-1 61,-7 2 6,-8 3-51,-3 5 280,-4 5-643,1 5-91,1 7-94,2 6-29,0 8 56,4 0-22,1 15 40,5-7-29,3 11-11,4-7 11,2 0-61,4-4 38,0-6 12,2-6 0,-1-7 51,0-6-40,-1-2 0,-3-1 6,-4 3-34,-3 14-28,-2 20 23,-2 23 5,-2-18 0,-2 1-349,1-6 0,0 1-550,-1 20 1,1 0-4001,4-16 1,1-1 3125,-2 6 1,2-2 0,5 0 0,-5-29 0</inkml:trace>
  <inkml:trace contextRef="#ctx0" brushRef="#br0" timeOffset="16950">5598 400 32767,'-25'-40'-1248,"0"-1"0,-3 5 1,-3 15 3118,1 34 1,0 11-1872,-13 7 0,15 8 0,6 6 0,14-12 0,4 2 0,-1 10 0,6 3 0,9 7 0,13-1-622,10-15 1,10-4 0,1-2 592,-9-6 1,1-2-1,4-4-331,13 1 0,6-4 0,-3-7-267,-10-12 1,-1-6-1,-4 0-619,4 1 1,-2-5 931,-2-7 1,2-5 0,-8 0-277,6-12 601,-11-3 1,-4-4 247,-15-19-273,-10 21 1,-6-4-68,-11-10 1,-7 1-741,-1 9 1,-4 4 828,0 0 0,-3 4 6,-2 11 0,-2 7 56,-27 4-67,25 8 0,-2 4-23,-3 11 1,2 3 2,-11 9-25,22 9 0,6 3-20,9 1 214,5 9 0,5 5-830,11 0 1,5 0 215,-1 0 0,3-2 117,6 4 1,4-6 176,7-9 2003,5-14-1634,-15-19 722,0-17-475,-12-6 22,-5-15-223,-4 8 796,0-8-601,0 6-117,1-6-140,9 2-179,3 12 5,6 5 6,6 13-6,11 18 6,-7-2-48,-2 11 0,-1 5 9,1 16-282,-7-12 0,-1 0 293,1 11-160,12 8 121,-4-26 56,17 4-6,4-26 11,4-15 17,3-14 29,-5-9 43,-11-4 52,-10 0 116,-12 4 35,-9 7-197,-5 11 596,-4 8-679,-1 7-49,-3 8-30,0 4 73,1 9-28,6-4 5,5 3 18,19-6 4,-8-3-10,13-3 22,4-13 45,-2-3-40,7-4 113,-1-12-40,-21 8-16,2-11-45,-15 7-34,-8 1-33,-4 0-118,-1 9-790,0-1-1764,5 7 2694,7 1 0,-4 2 0,5 2 0</inkml:trace>
  <inkml:trace contextRef="#ctx0" brushRef="#br0" timeOffset="17944">7166 547 25180,'-35'29'600,"8"-7"-337,49-21-145,4-6-45,7-4 44,0-8 23,-4-3-84,-12 3 101,-2-14-84,-11 9 5,-2-10-16,-8 11-29,-5 5 1,-4 5 0,-3 6-18,-4 5 7,-2 10-18,1 7-27,4 11-6,6 5-34,6 6-89,11 2-90,7 0-72,9-1-152,7-8-118,7-7 79,7-10 151,9-8 152,6-12-87,1-6 389,-5-9 145,-11-4 118,-14 2 56,-10 0 12,-9 3-62,-5 2-23,-2-1 192,-2 1-303,-1 1 100,-3-2-219,2 8-44,-1-1-23,4 9-16,0 1 89,0-1-95,0 0-11,0 0-11,1 0 50,0 1-6,0 0-39,1-2 17,2-2 6,0 0-12,1-1-16,0 1 5,0 1 0,-3 3-11,0 0 6,-2 1-1,1 6-5,-1 8 23,1 13-57,-1 10 12,0 5 22,1 1-11,7-4 22,10-8-6,14-6-44,15-10 50,12-7-16,4-12-212,-3-7 251,-9-11-12,-13-3 79,-14-4-6,-12-4 1,-12-4-52,-10-4-55,-5 1 39,-5 2 189,2 8-212,3 7-16,3 8-140,5 7-947,4 5-319,11 5-1366,12 3-5849,14 1 7784,1 0 0,-15-4 0,-14-2 0</inkml:trace>
  <inkml:trace contextRef="#ctx0" brushRef="#br0" timeOffset="18318">8343 427 26295,'-37'15'258,"11"-3"-135,39-11-33,8 0-79,10-5 45,3-3-34,1-5 6,-4-5 84,-6-5-11,-8-4-17,-8-1 6,-8 0 5,-9 3 22,-6 5 12,-4 6 6,-10 5-119,7 6 24,-11 10 10,9 10-50,-3 12-17,6 10 6,10 5-51,12 1 34,13-2-72,11-5-298,13-6-476,10-10-750,12-7-418,-26-12 1,0-1 1193,25-4 0,-21 0 0,-19-3 0</inkml:trace>
  <inkml:trace contextRef="#ctx0" brushRef="#br0" timeOffset="18660">8971 243 24753,'-24'46'44,"0"-1"1,2-4 0,6-6-11,13-5 578,6-9-416,4-10 264,3-5-253,5-10 21,3-5-65,1-10 258,-2-7-331,-5-5 16,-5-4-16,-4 0 33,-4 5-22,-4 5-68,-3 9-50,-1 7-184,-3 6 55,4 7-464,-4 9-959,6 9-3695,1 11 5264,3-1 0,2-12 0,0-8 0</inkml:trace>
  <inkml:trace contextRef="#ctx0" brushRef="#br0" timeOffset="18916">8962 708 26430,'34'7'375,"-10"0"-269,-11-14-11,-11 5 40,-1-1-90,-21-5-57,2 1-1864,-22-3 1876,16 6 0,5 3 0,12 1 0</inkml:trace>
  <inkml:trace contextRef="#ctx0" brushRef="#br0" timeOffset="21359">21830 1789 25805,'-2'-2'2568,"0"0"-824,2 2 466,-20-27-2720,15 17-775,-15-22 404,27 26 1145,2 1-792,16 1 1299,5 0 37,11 0-1442,10-2 1553,-19 4 360,1 0-1042,-24 2-237,-2 0 0,-10 1 0,-19 4 0,-9 0 0,-6 1 0,-11-1 0,9-1 0,-9 0 0,9 0 0,17-3 0,10-1 0,13 0 0,8-1 0,21-6 0,-5 1 0,34-7 0,-22 6 0,17-1 0,-24 4 0,7 2 0,-21 3 0,13 5-1631,-20 4-2314,3 1 2732,-10 2 0,-1-11 0,-1 1 0</inkml:trace>
  <inkml:trace contextRef="#ctx0" brushRef="#br0" timeOffset="21827">21822 2064 21590,'-3'0'7042,"1"1"-6701,2-1-1055,-30 6 263,23-5 143,-21 5 85,39-6-152,13 0-414,4-2 128,10-2 1,1 0 575,-3-2 27,0 2 0,-3-1-102,-16 2 2,-4 1-34,-17 4 179,-23 5 96,3 0 24,-25 5 7,12-2 40,-5 0 95,10-1-9,11-2-8,11-5 204,8-1 80,12-1-203,10 0-136,15-3-148,-3 0 54,28-7-86,-17 4-27,-11 0 0,-1 1-272,16-2-1690,-6 0-3410,-15 3 4562,-6 1 0,-14 2 0,-2 1 0</inkml:trace>
  <inkml:trace contextRef="#ctx0" brushRef="#br0" timeOffset="24984">6127 6213 17260,'-42'5'61,"0"-1"1,-1 1 0,-12 2 0,24-1 52,59-3 1,21-2 3,1 1 0,5-1-1628,-8-1 1,2 0 0,4-1 1685,-6-1 0,4 1 0,2-1 0,0 0 0,-2-1-372,6 0 0,-3 0 0,2 0 0,4-1 345,-5 1 0,5 0 1,1 0-1,2-1 0,0 1 1,-2-1-106,-1 0 0,0 0 0,-1 0 0,1 0 0,0 0 0,1 1 55,-4-1 0,0 1 1,1-1-1,0 1 0,1 0 1,1-1-1,-1 1-179,-3 0 0,-1-1 1,2 1-1,-1 0 1,1-1-1,1 1 0,-1 0 1,1 0 118,3 0 1,0 0 0,1 0 0,0 0 0,0 0 0,1 0 0,0 0 0,0 0-43,-5 0 1,1 1 0,-1-1 0,1 1-1,1-1 1,-1 1 0,1-1 0,-1 1-1,1-1 11,1 1 0,1 0 0,-1-1 0,1 1 0,0 0 1,0-1-1,0 1 0,0 0 0,0 0-6,1 0 1,-1-1-1,1 1 1,0 0-1,0 0 1,0 0-1,0 0 1,-1 0 0,1 0 1,-1 0 1,0 0 0,0 1 0,0-1 0,0 0 0,0 0 0,0 0 0,-1 0 0,1 1 3,-3-1 1,1 0 0,0 1 0,-1-1 0,0 0-1,0 1 1,0-1 0,0 0 0,-1 0-4,5 1 1,0-1-1,0 0 1,-1 0 0,0 0-1,0 0 1,-1 0 0,0 0-1,-3 1 1,0-1-1,0 0 1,-1 0 0,0 1-1,0-1 1,-1 0-1,0 1 3,4-1 1,0 0 0,0 0 0,-1 0 0,0 1 0,-1-1 0,0 1 47,6-1 1,-2 1-1,-1 0 1,1 0-1,0 0 1,2 0-205,-2 0 1,3 1 0,1 0 0,-1 0 0,0-1-1,-4 2 1,-4-1-227,10 0 0,-6 0 0,-1 1 0,3 0 374,-8 0 0,5 1 0,1 0 0,-3 0 0,-7 0 0,-11 0 0,23 2 0,-24 0 0,0 0 0</inkml:trace>
  <inkml:trace contextRef="#ctx0" brushRef="#br0" timeOffset="25378">7181 7972 18422,'-56'15'-2,"0"-1"1,1 1 0,6-5 0,2 1 0,19 1-66,25 6 39,46-9 36,-3-4 1,8-2 26,-5-2 0,7-2 0,2 0 0,0-1-1159,2 0 1,1 0-1,1-1 1,1 1 1166,2-1 1,0-1-1,2 1 1,1-1 97,-5 0 0,1 0 0,2-1 0,-1 1 0,-1-1-104,-3 1 1,-3 0 0,1-1-1,3 1 1,4-1 151,-6 0 0,4 1 0,3-1 0,1 0 0,2 0 0,0 1 0,-2-1 1,0 0-173,-4 0 0,0 1 0,-1 0 0,0-1 0,1 1 1,0-1-1,1 1 0,2-1 12,-4 1 1,2 0 0,1 0-1,1-1 1,1 1 0,-1 0 0,0-1-1,-2 1 1,-1 0 0,-3 1-151,7-2 0,-3 1 1,-3 0-1,0 1 1,1-1-1,3 0 1,3 0 126,-9 1 0,3-1 0,1 1 0,2-1 0,1 1 0,1 0 1,0-1-1,0 1 0,-1-1 0,-1 1 0,-2 0-77,7 0 1,-2 0 0,0 0 0,-2 1-1,1-1 1,0 0 0,1 0 0,0 1-1,1-1-310,-5 0 0,0 0 0,2 1 0,0-1 1,0 0-1,1 0 0,-1 0 0,-1 1 1,0-1-1,-2 0 0,-1 1 381,9-1 0,2 1 0,-2-1 0,-1 0 0,-1 1 0,-4 0 0,-4-1 0,-3 2 0,9-2 0,-4 1 0,-7 0 0,-3 0 0,5 0 0,0 0 0</inkml:trace>
  <inkml:trace contextRef="#ctx0" brushRef="#br0" timeOffset="26771">6831 8130 5944,'-11'0'2044,"-28"-2"1,-8-1 1041,-1 0-2677,-6 0 1,-2 1 234,3 2-1568,13 4 952,19-1 1156,11 6-899,21 0 1921,11 2-1803,23-1-252,-13-6 0,3-3-191,8 0 1,3-3 126,8-2 0,2-3 507,-15 1 1,2-1-1,0 0-564,4-1 0,0-2 0,1 1-10,1-1 1,0 0 0,0-1-5,-1 2 1,-1 0 0,-1-1 2,17-3 1,-3 0-33,-11 4 1,-5 0 410,13-5-40,-33 9-330,-36 4-28,-32 10 8,6-2 1,-5 1-265,-10 5 1,-5 0 258,15-3 1,-3 1 0,0 0 7,-3 0 0,-1 1 1,0-1-22,-1 1 0,0 0 0,0-1 25,2 0 0,0 0 0,2-1 5,2-1 1,2 0 0,2 0-109,-11 1 1,4-1 90,13-3 0,5-1-42,-3 0-73,31-11 862,28-7-2128,14-3 1,5-1 58,-9 4 0,1 0 1319,26-8 0,-8 4 0,-31 10 0,-4 0 0</inkml:trace>
  <inkml:trace contextRef="#ctx0" brushRef="#br0" timeOffset="27522">7276 7190 23304,'-13'-49'62,"2"14"-51,11 62 0,-4-4 12,-3 3-1,-2-11 28,-7-1 68,0-8 50,-5-2 241,-7-18-348,13 5 1,-2-13 16,15 1-5,0-3-56,7-5-28,10 1 5,6 9 12,1 5 11,2 9-3426,1 13 3392,-4-1 0,3 16-28,-15 12 34,-2-4-17,-17 22-17,-17-7-338,-3-7 0,-4 1 383,2-4 0,-1 1 7,2-6 1,-1 1-1,2-3 18,-1-1 1,3-2 1550,1-2 0,2-4-1420,3-5 192,12-14-264,12-11-56,4 2 22,12-9 1007,5 9-1046,12 0 0,24 8-55,3 4-234,-29-1 0,0 1 65,6 2 0,2 0-442,-3-1 0,0-1-1297,14 1 0,0 0 1952,-4-1 0,-4-1 0,14 0 0,-26-2 0</inkml:trace>
  <inkml:trace contextRef="#ctx0" brushRef="#br0" timeOffset="28175">8764 7149 20037,'0'-61'1124,"1"-1"0,-4 7 0,-3 7-883,-10 12 106,-32 9-252,2 23-439,11 7 1,-1 4 357,3 5 0,1 5-9,1 6 1,2 2-6,2 2 0,3 4 2,0 14 1,4 0-11,8-13 0,4 0 10,2 8 1,8-4 276,19-3-228,17-12 110,-2-12-49,-2-12 0,1-5 140,17-13-171,-21 9 1,0-2 254,1-9 0,-4-1 151,2-7-59,7-13 160,-24 15-95,-6 14-493,-7 6 0,-4 17 17,-6 10-6,-7 16 0,-4 13-3425,0 11 3369,13-26 0,0 0-137,3 2 0,1-1-764,4 1 1,2-1-881,5 18 1826,5-20 0,2-3 0,-4-8 0,9 7 0</inkml:trace>
  <inkml:trace contextRef="#ctx0" brushRef="#br0" timeOffset="28855">10097 6893 23114,'-61'-18'293,"1"0"0,3 3 0,6 13-234,21 18 0,3 8-577,-1 2 0,1 3 529,2 2 0,2 3-6,1 1 1,3 2-9,3 0 1,4 0-4,1-2 0,7 1-53,11 8 1,7-2 46,3-13 1,2-2 65,5 3 1,5-5-19,13-10 1,2-9 72,-12-5 0,1-3 67,12-1 1,0-5 47,-12-3 0,-4-4 264,15-17 142,-19-1-429,-18 3-128,-21 1-67,-18 7-85,-20 8-70,19 11 1,-2 4-622,-5 6 1,-1 4 769,-11 6 0,3 3 0,-7 3 0,3 4 0</inkml:trace>
  <inkml:trace contextRef="#ctx0" brushRef="#br0" timeOffset="30508">7143 7161 20224,'3'-16'1147,"0"3"-1119,-3 13 12,-1 0 27,-2 0 302,-5 8-268,1-3 90,-8 9 89,-2-4-44,0 1 217,-4-1-100,9-6-39,1-1-34,6-4 50,0-4-84,1-4-178,0-1 122,1-11 6,2 0-90,5-12-89,1 7-6,10-4 40,10 8-29,5 3-11,0 4 17,12 10-33,-24 6-1,19 5 1,-23 6 5,2 9 33,-7 5-22,-3-1 7,-6 18-7,-6-10-68,-10 26-424,-8-5-348,3-10 829,-3 8 0,16-37 0,-1 6 0</inkml:trace>
  <inkml:trace contextRef="#ctx0" brushRef="#br0" timeOffset="33395">11129 6994 12959,'-7'0'4851,"2"0"-1137,5 0-3108,0-69-62,4 37-385,2-18 1,6 1-121,11 18-16,19-5-1,2 20-5,6 8-17,0 12 11,-3 10-22,-9 14-6,-10 7 91,-15 5-79,-7-7 5,-22 18 28,-7-13-1600,4-11 0,-3-1 1594,-21 15 23,2-7 39,7-9 342,7-8-12,12-9-61,4-7-45,8-7-230,5-1 3348,7-2-3409,12 4 5,15 3-11,14 5 0,8 7-5,-27-2 0,0 3 5,0 1 0,-2 2 0,24 17-5,-12 2 16,-17-1-11,-17 0-67,-24-2-22,-4-9-547,-9-7 1,-6-2 624,1-4 0,1-2 0,-23 8 0,10-9 0</inkml:trace>
  <inkml:trace contextRef="#ctx0" brushRef="#br0" timeOffset="41955">8590 10786 18313,'-14'-54'1155,"-1"1"1,1 4 0,-4 8-6317,-16 8 5351,5 14-789,-24 18 795,10 22 275,11-4 0,0 5-449,5 6 1,2 3-23,4-6 0,3 1 0,-1 8 0,4 2-11,0 18-3,9-17 0,4 0-9,9 14 34,13-7 146,18-30 2194,0-21-2197,-8-10 0,0-5-3,-7-1 1,-1-3 228,10-21 1,-3 0-224,0-6 25,-9 9 1,-2 4-88,-7 16 3139,7-9-3217,-13 27 639,1 4-644,-4 8-35,4 12 23,3 21-50,1 7-141,4 15-341,5-6 0,-1-13-1675,2-11 0,4-1 1359,22 9 0,-9-1 0,-7-19 0</inkml:trace>
  <inkml:trace contextRef="#ctx0" brushRef="#br0" timeOffset="42389">9286 10830 10805,'12'-48'1144,"-1"1"1,0 5 0,-5 3 2697,-16-1-3669,1 19 1505,-25 4-1617,14 20 107,-37 23-61,14 9 182,12-8 0,1 4-292,6-1 1,2 2-4,4 0 1,2 0 5,-2 16 3216,9 2-3232,23-15 10,8-7 28,9-20 1,4-9 27,20-17-36,-23 6 0,0-4 75,-2-11 1,-3-6 142,-3-7 1,-3-4-115,2 0 0,-1-3-298,-3-11 0,-4 3 228,-8 21 0,-2 1 55,1-8 1,1 1 195,-3 6 0,1 2-25,4-27-28,-2 12-134,-4 29-101,-3 10-33,0 11 597,0 14-536,-2 18-33,-2 24-320,0-22 0,1 3 272,-1 4 0,2 2-166,-1 1 1,3 0-398,3 0 0,3-1-781,3-2 0,4-3-2765,6-4 1,2-4 3528,0-7 1,1-4 0,7 3 0,-11-15 0</inkml:trace>
  <inkml:trace contextRef="#ctx0" brushRef="#br0" timeOffset="42790">9986 10734 19638,'25'-38'875,"0"-1"0,0 1 0,8-13 1,-9 8-232,-20 16 272,-17 14-820,-6 12 13,-11 11 0,-3 6-48,4 0 1,0 3-356,-14 9 1,0 3 295,10-2 1,3 2-12,7-1 1,3 0 279,-1 26-361,24-10 29,7-15 217,30-10-189,-14-15 16,6-11 0,1-5 28,10-17 25,-11 3 1,0-4-258,-7 0 1,-1-2 298,-2-3 1,-1-2 13,-2-4 0,-2-2 3,-2-3 1,-2-1 38,-1-3 1,-2 1 61,-1 2 0,-2 1 11,-2 4 0,-2 3 780,0-18-684,-5 19-51,-2 17-157,-2 11-67,-1 13 0,-5 16-22,-7 23-15,7-11 1,0 2-88,0 9 1,0 2 36,3 4 1,2 2-172,2 1 0,3 2-630,5-1 1,4-1-4057,2-4 1,2-3 3769,-1-11 0,0-4 0,6 8 0,-11-29 0</inkml:trace>
  <inkml:trace contextRef="#ctx0" brushRef="#br0" timeOffset="43047">10995 10271 25881,'-14'-41'384,"1"1"1,-2 6-1,-3 12-232,-20 37-71,10 13 0,1 6-70,6-3 0,3 3-579,-5 15 0,4 4 551,10-8 1,3 1-71,2 3 0,2-1-269,4 1 1,2-1-558,1-3 0,3-1-1146,3-5 1,3-2 2058,5-5 0,0-4 0,3 2 0,1-12 0</inkml:trace>
  <inkml:trace contextRef="#ctx0" brushRef="#br0" timeOffset="43263">11412 10450 25124,'9'-51'900,"0"1"0,-1 5 0,-4 10-575,-6 25-208,-2 6-89,1 7-22,1 9-12,1 15-5,0 16-73,2 13-34,1-25 1,1 1-371,0 1 0,1 1-677,0-2 0,1 0 1165,0 0 0,-1-2 0,1 4 0,-2-7 0</inkml:trace>
  <inkml:trace contextRef="#ctx0" brushRef="#br0" timeOffset="43504">11877 10211 26150,'10'-46'787,"0"0"1,-1 6 0,-2 7-630,-2 18-158,-3 9 0,2 5 0,14 20 0,-2-2 0,21 33-346,-5 5 346,-12-16 0,0 3 0,-2 4 0,-3 3-185,-7-7 0,-1 3 0,-3-3-129,1 3 0,-5 0-1880,-8 4 1,-4 3-1,-2-7 1647,-1-12 1,-2-3 0,-2 8 0,0-4 0,1-11 0</inkml:trace>
  <inkml:trace contextRef="#ctx0" brushRef="#br0" timeOffset="43890">8621 11985 16337,'-51'11'389,"1"0"0,0 0 0,-1 0 1,1 1-1,-10 1 0,-1 0 1,5-1-1,12-3 227,-4 1 1292,21-5-1589,51-14 0,24-6-240,-4 3 1,12-2 0,4 0-1,2-1 1,-6 1-884,0 0 0,-2 0 0,0-1 0,8 0 808,-13 4 1,4-2 0,3 1 0,2-1 0,1 0 0,1 0 0,-2 0 0,-1 2-184,4-1 1,-2 1 0,-1 0-1,1 1 1,2-1 0,1 0-1,3 0 87,-12 1 0,2 0 1,3 0-1,0 0 1,2-1-1,0 0 0,0 1 1,-1-1-1,-1 1 1,-2 0-1,-1 1-93,7-2 0,-2 1 0,-1 0 1,-1 0-1,-1 0 0,1 0 1,1 0-1,1-1 73,0 1 1,2-1-1,2 0 1,0 0 0,0-1-1,-2 1 1,-2 1 0,-5 0-1,-4 1-454,15-4 0,-8 2 0,-2 0 1,2 0 298,-6 1 0,1-1 1,1 1-1,-2-1 1,-2 1-219,1 0 1,0 0 0,-4 0 0,-2 2-3255,21-5 1,-8 2 3738,-22 4 0,-7 2 0,-3 2 0,-21 3 0</inkml:trace>
  <inkml:trace contextRef="#ctx0" brushRef="#br0" timeOffset="44239">9191 12226 18878,'-51'5'286,"1"0"1,0 0-1,-1 0 1,-12 1 0,1 0-1,15-1-22,15-1 1284,14-1-971,50-9-266,12-4 0,5-2-239,-9 2 1,4-1-665,9-3 1,7-2 0,3 1 648,-9 1 0,2 0 1,2 0-1,3-1-38,-10 3 1,3 0 0,1-1-1,2 1 1,-1-1 0,1 1-278,0-1 0,1 0 1,0 0-1,1 1 1,0-1-1,2 0 267,-4 0 1,2 0 0,2 0-1,-1 0 1,-1 0 0,-3 1 0,-5 1-5,9-2 1,-6 2-1,-1-1 1,2 0 5,-3 0 0,2-1 0,1 0 1,-3 0-1,-5 1 103,5-3 1,-5 1 0,-1 0-91,2-1 0,0 0 0,-2 1 7,10-4 0,-6 1 98,5-5-112,-37 15-891,-14 0-1824,-12 0 2698,-2-1 0,1 2 0,5 2 0</inkml:trace>
  <inkml:trace contextRef="#ctx0" brushRef="#br0" timeOffset="70286">6324 7400 12191,'0'-6'6357,"0"1"-5163,0 5-662,3-49-414,-2 44 189,3-24-77,-7 70-51,0 19-112,0-23 1,0 0-208,1 3 1,0-1 167,1 0 0,0-2-11,0-3 0,2-2 36,3 2 0,1-3 227,0 3 1524,7-7-1473,-6-35-214,0-16-27,0-16-29,-4 0 1,0-3-40,-1 7 1,-1-1-30,-1-15 1,0 0 37,-1 12 0,1 2 11,-1 2 0,1 1 103,-2-23 62,3 20-106,-2 18-162,1 12 10,-1 9 62,-1 10-5,2 10 414,0 15-420,0 10 11,2 6 23,2 2-34,1-12-34,4 12 23,-4-23 5,2 6 118,-5-21 146,0-9-61,-1-10-169,-2-3 39,-6-24-45,-2-3-22,-1-7 0,0-3 23,-4-18-18,6 20 1,1 1 16,0-7 6,3 14-101,4 14-134,-1 21 201,1 20 0,-1 21-16,2 15 33,3-11 0,2 1-14,-1-11 1,2-2-1,0 5 0,2-2-19,10 16 5,-8-28 23,2 4 78,-8-20 0,-2-9-50,-2-13-17,-5-12 16,-3-18-27,-6-14 23,2 8 1,-2-9 0,2 6-30,3 11 0,0 1 9,-3-8 1,0-4-1,3 11 8,4 16-34,2 10-61,2 8-12,0 8 68,1 8-17,5 11-85,1 18-190,6 15-246,-6-21 1,0 2-326,1 6 1,0 0-1696,1 4 1,-1 1 2579,1-4 0,-1-2 0,2 11 0,-3-22 0</inkml:trace>
  <inkml:trace contextRef="#ctx0" brushRef="#br0" timeOffset="70918">6449 8177 9106,'-52'9'1329,"-1"0"1,1 0 0,4 0-1,1-1 1,5-1-639,6-1 1,4-2 451,-24 3-207,16-4-427,18-3-408,13 0-23,14 0 46,12-3-63,21-2-33,21-3-23,-20 3 1,2-1-442,6 0 0,1-1 450,3 0 0,1-1-9,2 0 1,-1-2-1,-1 0 1,0 0-9,-2-1 0,0 0-8,2-1 0,-2 0 14,-17 4 0,-2 0 55,7-1 1,-6 2 64,-15 3-134,-7 2-17,-49 14-424,3-3 446,-3 3 1,-5 0 5,5-2 0,-2 0-355,-14 3 1,-3 1 370,16-4 1,-1-1 0,0 0 41,-2 0 0,1 0 0,0 0-309,-19 2 0,2 0 405,8-2 0,4-2 25,11-2 0,5-1 151,-6 0 216,23-3-439,33-10-23,34-8-67,-15 5 0,3 0 28,12-3 0,3 0-31,-1 1 0,-1 1-14,-10 3 0,3 0-328,7-1 1,7-1 0,-8 3-900,-11 2 1,-2 2 731,27-6 0,-6 3 0,-30 6 0,-16 2 0</inkml:trace>
  <inkml:trace contextRef="#ctx0" brushRef="#br0" timeOffset="76351">6382 6860 15286,'-57'-25'399,"1"0"1,2 3 0,4 10-269,19 20 1,2 6-6,-3 0 0,0 1-23,0 4 1,0 1-428,0 3 1,1 2 407,1 3 0,0 2 22,0 3 1,2 2 21,-2 3 1,2 2-378,0 4 1,2 1 326,-1 1 1,3 5-20,5-2 1,1 5 0,2-2-52,0 9 1,1-1-13,5-15 0,0 0 0,4 0-21,2 16 0,7-3 64,9-6 0,4-3 0,-3 3 1,5-2 7,9-4 1,5-7 68,-5-16 0,3-6-52,3-1 1,1-3 24,3-3 1,1-3-17,2-1 0,1-3 2,2-2 1,1-2 19,1-3 0,1-2-243,0-2 1,0-2 259,0-4 0,-2-1 11,0-2 1,-2-1 18,-2-2 1,-1-2-9,-2 0 1,-2-1-12,-2-1 0,-2-1 60,-3-2 0,-1 0-54,-4-2 0,-3-1-9,-2-2 1,-3-1-26,-3-1 0,-3-1-22,-3-2 0,-1 0-1,-1-2 1,-3 1-14,-3-2 0,-1 1-12,-2-2 1,-1 1-12,-4 0 1,-2-1-12,-2 1 0,-1-1-8,-1 1 0,-1 0 0,-1 1 0,0 1-9,-1 3 0,-1 1 3,1 2 1,-2 2-1,0 4 0,0 1 12,-22-19 623,1 7-646,0 5 0,0 7 380,1 6-386,-2 7 723,-1 5-740,6 10 1,-1 2 8,8 1 0,-2 2-50,-12 6 0,1 3 52,8 2 1,3 1 2,6-3 1,0 3-9,-15 15 1,1 3 10,13-8 1,2 1-7,-13 14 1,2 3 5,10-8 1,4 1-4,2 1 1,3 1 5,3 1 1,3 1-15,2 2 0,4 0 0,4 2 0,2-2 11,1-9 1,2 0-29,9 18 1,3-1 19,-2-18 0,3 0 17,6 15 0,4-1-12,-2-14 1,2-5-1,2-2 1,4-4 8,1-4 0,3-3 17,4-5 0,3-3-12,2-3 1,2-3-9,3-2 0,0-3 6,2-2 0,-1-3-3,0-2 0,0-1 8,-3-4 1,-1-1 21,-1-2 1,-3-2-6,-1-1 1,-3-2-7,-1-2 1,-1-2 19,-4 0 0,-3-3 17,-1-1 0,-3-1-6,-4-1 1,-2-2 13,-1-8 1,-3-4-18,-4-5 1,-3-1 2,0-1 1,-4-1 13,-4 0 1,-3 1-23,-3 9 0,-2 2 2,-4 2 1,-2 1 0,-3 1 0,-2 2-29,-4 1 1,-1 1-6,-4 1 1,-2 1-1,-1 2 0,-3 0-1457,-6-2 0,0 3 1451,12 9 1,1 0-3,-8-3 0,2 2-7,-5-1-158,-5-1-3445,1 8 2094,13 9 1254,-6 15 0,24-5 0,-4 6 1</inkml:trace>
  <inkml:trace contextRef="#ctx0" brushRef="#br0" timeOffset="104406">12738 13614 12797,'-50'14'255,"0"0"1,10-2 0,18-1 130,63-3-193,2-5 1,10-2-966,-5-3 1,7 0-1,2-2 1,1 1 1021,1-1 1,0 1 0,3-1 0,5-1-273,-17 2 1,3-2-1,3 1 1,2-1-1,0 0 1,1 0-1,-2 0 1,-1 0 151,1 0 1,0 0-1,-2 0 1,1 0-1,0 0 1,2-1-1,2 1-136,-5 0 0,2 0 1,2-1-1,0 1 1,1 0-1,-1-1 1,-1 1-1,-1 0 0,-3 0 49,9-1 0,-3 0 0,-3 1 0,1-1 0,3 1 0,4-1-101,-11 1 1,3 0 0,2 0 0,2 0-1,1-1 1,1 1 0,-1 0 0,-1 0 0,-2 0-1,-3 0 89,10 0 0,-5-1 1,-2 2-1,0-1 0,3 0 1,2 0-1,7-1-37,-20 2 0,3 0 0,3-1 0,2 1 0,1-1 0,3 0 1,0 0-1,0 0 0,1 0 0,-1 0 0,0 1 0,-2-1 0,-1 1 1,-3-1-1,-2 1 9,9 0 1,-2 0 0,-2 0 0,-2 0 0,0 0 0,-1 0 0,0 0 0,1 1 0,0-1 0,2 0-4,-2 0 0,1 0 0,0 0 0,1 0 0,0 0 0,0 0 0,-1 0 0,1 0 0,-1 0 0,-1 1 0,0 0-32,8-1 1,0 1 0,1 0 0,-1 1 0,0-1 0,-3 1 0,-2 0 0,-3 0 0,-4 0-40,7 0 1,-7 0-1,-2 0 1,1 1-1,8-1-435,-5 1 0,5 0 0,5-1 0,2 1 0,0-1 0,0 1 0,-2 0 1,-4 0-1,-6 1 518,8 0 0,-5 0 0,-4 0 0,0 1 0,1-1 0,0 0 0,2 0 0,-2 0 0,-2 0 0,-6 0 0,-2 1 0,0 0 0,0 0 0</inkml:trace>
  <inkml:trace contextRef="#ctx0" brushRef="#br0" timeOffset="104782">11542 15834 13073,'57'-8'94,"-1"1"0,0-1 0,1 0 1,-1 1-1,1-1 0,-4 1 1,-2-1-1,1 1 0,0 0 1,3 0-1,3-1-76,-3 0 1,2 1 0,3-2-1,1 1 1,2-1 0,0 1 0,0-1-1,-1 1 1,-1-1-3,-3 1 0,0 0 0,-1 0 0,0 0 1,0 1-1,1-1 0,0 0 0,0 0 1,2 0-6,-3 0 0,2 0 0,0 0 0,0 0 1,0 0-1,1 0 0,1 0 0,-1 0 0,1 0 1,0 0-8,-2 0 0,0 0 0,0 0 0,1 1 0,0-1 0,0 0 0,0 0 0,1 0 0,0 1 0,0-1 0,0 0 0,-2 1 1,-1 0 0,1-1-1,0 1 1,0 0 0,1-1 0,-1 1-1,1 0 1,0 0 0,0-1 0,0 1-1,0 0-2,2 0 1,0 0 0,0 0 0,0 0 0,0-1 0,0 1 0,1 0 0,-1 0-1,1 0 1,-1 0 0,1 1 0,0-1-1,-5 1 0,0-1 0,-1 1 0,0 0 0,1 0 1,-1 0-1,1 0 0,0 0 0,1 0 0,1 0 1,1 0-1,1 0 0,1 0 4,-7 0 0,1 1 0,1 0 1,1-1-1,1 1 0,0-1 0,1 1 1,1-1-1,0 1 0,0-1 0,0 1 1,1 0-1,-1-1 0,1 1 0,-1 0 1,0 0-1,0 0 0,-1 0-9,0 0 1,0 1-1,1-1 1,-1 0-1,0 1 1,1-1-1,-1 1 1,1-1-1,-1 1 1,1 0-1,-1-1 1,0 1 0,1 0-1,-1-1 1,0 1-1,0 0 1,0 0-1,0 0-50,2-1 1,1 1 0,0-1 0,-1 1 0,1 0 0,0-1 0,-1 1 0,1 0 0,-1-1 0,0 1 0,0 0 0,0 0 0,-1 0 0,0 0 0,0 0 0,-1 1 0,0-1 52,2 0 0,2 1 0,0-1 0,1 1 0,0-1 0,-1 1 0,0 0 0,-1 0 0,-1 0 0,-3 0 0,-1 0 0,-3 0 0,-2 1 0,-4 0 0,-3-1 0,16 1 0,-6-1 0,-4 1 0,-4 0 0,0 0 0,0 1 0,14-2 0,0 1 0,0 0 0,0 0 0</inkml:trace>
  <inkml:trace contextRef="#ctx0" brushRef="#br0" timeOffset="105946">12242 13872 14518,'-59'4'1719,"-1"1"1,8-1 0,5 0-986,5-1-92,16-1-334,14-1-26,11-1 48,16-1 7,21-6-214,-2 2 0,4-2-829,14-2 1,4-2 731,-11 3 0,2 0 0,2 0-612,4-1 1,2 0 0,1 0 594,2 0 1,1 1-1,0-1-6,1 0 1,0 1 0,-1 0-391,0 0 0,-1 1 0,0-1 385,-3 1 0,-1 0 0,-2 0 6,-4 0 0,-1 1 0,-2-1-244,11-1 0,-5 0 282,-13 2 0,-5 0 1017,1 0-1048,-39 3-22,-37 9 11,3 0 0,-6 1 154,5 0 0,-3 0 0,-1 2-151,-9 1 1,-3 0 0,-1 1-112,10-2 1,-1 1 0,-1-1 0,0 1 111,-1 0 0,-1 0 1,0 1-1,1-1 7,1 0 0,1 0 1,0-1-1,1 1 20,-7 1 0,0-1 0,4 0 0,-8 1 0,7-2-9,-6 1-11,51-10 0,49-12-31,-1 0 1,7 0-110,-5 0 1,3 1-1,2-1-334,7-2 0,3 0 0,2 0 374,-7 2 0,3 0 1,-1 0-1,-5 1 1,11-2-1,-4 1 1,-1 0-1,-1 1 1</inkml:trace>
  <inkml:trace contextRef="#ctx0" brushRef="#br0" timeOffset="108634">12770 14735 20671,'10'-62'1040,"1"0"0,-1 7 0,0 4-396,4-7-123,-4 20-252,-5 19-202,-4 12-67,-1 10 102,-5 21-7,-1 10-39,-5 22 5,1 6-44,6-28 0,1 0-17,1-1 0,0 1 6,0 29-1,2-12 6,2-14 34,0-14 174,2-12 122,0-9-150,2-12-96,3-10-17,4-15-3403,4-25 3342,-5 14 8,-5 10 1,0-1 18,0-9 24,0-1-24,-2 17 29,-2 20-73,-14 60 23,-2 7-22,4-12 1,-2 6 0,1-2-360,1 2 1,2-2 362,-3 14 1,4-2 2,7-25 1,2-3 3006,4 17-3015,3-19 135,-4-17 10,-2-15-72,-3-16-17,-1-18-17,-3-16-14,0 19 1,0-1 225,-2-4 1,-1 0-213,0-1 0,0-1 8,1 3 1,0 1 120,-4-23-11,3 18-67,1 18-68,2 13-11,0 8-22,1 12 600,1 10-1194,0 16-2347,7 10 2952,2-3 0,0-16 0,-1-12 0</inkml:trace>
  <inkml:trace contextRef="#ctx0" brushRef="#br0" timeOffset="111670">13722 14505 22492,'0'31'1154,"0"-3"-499,-8-5-364,-2-5-16,-7 2-12,0-10-112,3-4 645,-5-16-567,12-6-83,-3-20-45,11-8-34,7-7-22,8-1-6,6 8-28,5 13 6,2 14 11,1 12-39,3 16 5,-1 16 12,-2 18-12,-8 14-175,-14-25 1,-4 1 177,-5 4 0,-5 0-411,-5 3 1,-5 1 382,-5 2 1,-3-1 4,-4 0 1,-3 0 33,1-4 1,-1-3 38,3-6 1,-1-4 227,-15 6 173,14-25-90,15-21-123,10-11 227,13-4-395,9 1 789,13 5-834,9 8 0,6 8-167,7 11-1474,7 8 1619,-24 0 0,-2 0 0,5 2 0,-2 1 0</inkml:trace>
  <inkml:trace contextRef="#ctx0" brushRef="#br0" timeOffset="116116">11704 15166 20392,'14'-58'838,"0"0"0,-2 8 1,-3 10-285,-6 16-173,-2 16-353,-1 4 39,-6 17 56,-6 17-56,-2 4-11,-2 5 0,0 2-303,5-10 0,1 1 255,-4 13 1,2 0-1,7-10 0,4-3-2,13 21-12,14-16 12,5-17 44,31-14 29,-14-21-237,-11 3 0,-1-5 317,-5-4 1,-2-4 78,-1-2 1,-1-4 21,-2-1 0,-3-1-13,9-22 24,-18 13 1,-4-1-59,-3-14-124,-5 18 1,-4 1 50,-8-9-78,-9 16 440,-6 16-513,-7 13-236,-8 13-1405,-7 10 1652,-6 13 0,25-15 0,4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09:20:24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6236 3122 13754,'2'-3'4246,"0"1"-2011,-2 2-2000,-62-10-17,16 12-545,-4-4 0,-5 1 394,14 6 0,2 1-36,6-2 0,-2 0 111,-22 1 1,-1-1-40,19-1 1,0-2 21,-4 1 0,-4-1 1,6 1-54,-21-2-36,28 0 1,3 1 98,4 3 188,1 3-228,-6 8 23,2 9 94,-1 13 136,-1 17-1720,15-17 0,1 2 1590,0 9 1,1 2-37,0 6 0,2 3-307,3 3 0,2 0 195,2 1 0,5 0-316,4-2 0,5-2 260,3-4 0,6-3-9,4-5 1,5-5-12,3-6 1,4-6-71,3-6 0,4-6-389,3-5 1,3-5-4452,1-4 1,-1-4 4639,-10-1 1,-3-1 0,13-4-1,-33 3 1</inkml:trace>
  <inkml:trace contextRef="#ctx0" brushRef="#br0" timeOffset="884">7587 3332 19216,'3'-46'1605,"-1"0"1,0 5-1,-4 8-1207,-12 19-213,-9 13-23,-13 19-33,-4 18 0,-1 7-93,6-2 0,1 3-604,3-1 0,-3 3 0,5 0 566,8-7 0,3-1 0,2 0-9,-6 18 0,5-1-222,4-4 0,6-2 213,7-7 1,5-3 13,6-6 1,4-4-1,29 12 29,9-17 49,4-17 68,-3-16 96,-23-7 0,-3-5 88,8-14-44,-6-16 1626,-26 16-1771,-9 10-2838,-12 0 2771,2 15 32,-16-1-66,1 11-62,-20 20-56,15 5-207,-1 18-476,25-3 128,10-9 3123,9-3-12315,34-3 7999,-17-12 0,4 0 0,-31-13 0</inkml:trace>
  <inkml:trace contextRef="#ctx0" brushRef="#br0" timeOffset="1050">8208 3769 20012,'-7'41'-1585,"3"-8"2349,6-11-764,11 1 0,-7-13 0,5 4 0</inkml:trace>
  <inkml:trace contextRef="#ctx0" brushRef="#br0" timeOffset="1477">9342 3245 24676,'-53'-22'271,"-1"0"0,3 4 0,3 11-213,17 16 1,3 7-640,-20 13 603,18-3 1,3 1-12,-4 10-11,8-4 0,1 3-11,-3 22-6,12-22 0,5 0-1953,10 0 0,7-3 1970,19 9 17,13-11 460,3-35 0,3-11-334,-16 1 0,-1-2-203,14-4 1,-2-4 272,-10-2 0,-4-2 240,12-17-240,-3 0 345,-4-3-211,-15 18 3124,-3 1-3236,-7 13 27,-10 15-262,-3 9 472,-14 24-472,-10 16 0,10-14 0,-2 2-483,0 5 0,1 1 435,1 1 0,3 1-756,4 9 1,3 0-68,3-17 0,3 0 871,5 22 0,3-6 0,-2-21 0,6 18 0</inkml:trace>
  <inkml:trace contextRef="#ctx0" brushRef="#br0" timeOffset="1642">9642 3865 27163,'-4'48'-742,"0"-1"0,0-6 0,1-5 0,-5-4 0,5-15 0</inkml:trace>
  <inkml:trace contextRef="#ctx0" brushRef="#br0" timeOffset="2051">10455 3491 23853,'0'-8'2437,"0"1"-2264,0 7-72,0 0-123,-17-15-141,9 40-27,-12-15-306,15 22 0,5 11-4420,-2 2 1,1 0 3731,0-10 1,0-2 0,1 2 0,0-6 0,0-18 0</inkml:trace>
  <inkml:trace contextRef="#ctx0" brushRef="#br0" timeOffset="2243">10837 4029 23635,'0'-6'3147,"1"1"-2956,-1 5-281,-9 10-44,4 3-673,-9 22 807,10 19 0,-1-21 0,5 5 0</inkml:trace>
  <inkml:trace contextRef="#ctx0" brushRef="#br0" timeOffset="2768">11509 3628 25298,'-3'-51'287,"1"1"1,0 2 0,6 6-182,22 2-27,10 2-35,10 2-554,7 8 532,4 7-22,-1 10-11,-5 6 164,-3 16-159,-5 12-11,-4 20-272,-22-14 0,-3 2 266,-3 2 1,-4 5-59,-9 18 0,-6 0 72,4-22 1,-2-1 8,-7 12 0,-4-5 39,-7-5-3012,-3-8 3046,5-7 297,2-9-68,13-18 39,1-7-38,5-11 382,8-7-506,8-4 3325,9 4-3386,20 2-90,-11 18-22,6 7 5,-20 16-6,1 14 1,-3 9-6,1 13-22,-7 4-29,-8 1-489,-18-2-121,-19-3-157,8-25 1,-4-2-2468,-6-2 0,-2-3 3285,3-4 0,1-2 0,-10 1 0,20-7 0</inkml:trace>
  <inkml:trace contextRef="#ctx0" brushRef="#br0" timeOffset="3157">10312 3761 22643,'-9'-52'982,"1"1"0,0-3 1,3 8-647,9 14 190,6-15-134,6 18-146,3-2-122,-1 13 49,4 30-78,-7 18-64,-6 0 0,-2 4-376,-2 2 1,-3 3 327,-2 5 1,-2-1-32,1-8 0,-1 0-1257,-3 20 0,1-1 1305,0 8 0,1-25 0,1-4 0,2-7 0</inkml:trace>
  <inkml:trace contextRef="#ctx0" brushRef="#br0" timeOffset="3585">12625 3800 23169,'1'-4'2907,"-1"0"-2590,0 4-356,3 25-254,-9 3-1281,3 25-817,-5-14 1562,4 0 0,4-24 1,0-2-1</inkml:trace>
  <inkml:trace contextRef="#ctx0" brushRef="#br0" timeOffset="4008">13136 3401 16652,'6'-51'855,"0"0"0,-1 12 1,-1 6 1804,-4 8-2537,-3 22 1314,-1 15-1398,-7 21 11,-2 18 1,-2 8-43,4-9 1,0 3 26,0-4 0,0 4 0,2-2-41,2 4 0,3-3-5,2-4 0,4-2 1465,3-7 0,3-4-1448,19 19-6,-1-26 11,18-17-5,-16-16 38,26-17 57,-5-11-1451,-13 5 0,1-2 1454,-9 4 0,0-1 329,3-5 1,-3 1-434,1-2 61,-8 8-61,-15 20 0,-7 13 0,-2 1 0,-7 17 0,-6 15 0,-2 7 0,0 11 0,8-7-376,4-12-1326,4 6 2537,1-8 1,1-12-1,0-5 1</inkml:trace>
  <inkml:trace contextRef="#ctx0" brushRef="#br0" timeOffset="4427">14085 3288 22453,'-4'-3'3013,"0"1"-2122,4 2-858,52-54 7,-10 40-12,8-14 0,4 3-14,-19 26 0,-2 4-262,0-2 0,-2 1 259,12 9-30,2 14 19,-11 3 16,-12-5 1,-1 1 6,-1 14 27,-11-2 1,-3 4 13,-3-2 0,-1 2-332,0 8 0,0 2 313,-2 9 0,-2-2-34,1-24 0,-1-1 11,-1 14 1,-1-1-23,-5 13 0,0-1-51,-11-15 1,-8-1-157,1-17 0,-2-2-530,-9 11 0,-4-2-4179,-10-9 1,1-6 4322,-6 1 0,-1 0 1,41-15-1</inkml:trace>
  <inkml:trace contextRef="#ctx0" brushRef="#br0" timeOffset="6568">16899 6188 22274,'-21'-56'664,"1"0"1,3 10 0,4 5-391,3 0 119,8 24-281,6 35 67,0 4-76,1 13 1,1 6 24,-1 6 1,-1 4-745,0-2 0,-1 4 1,-1 3 637,0-6 0,-1 2 1,0 1-1,-1 2-456,-1-4 1,-1 1 0,1 1-1,-2 1 1,1 1 435,-1-4 1,1 2 0,-2 0 0,1 1 0,0 1 0,-1 0-324,0 6 1,-1 0 0,0 1 0,0 1 0,0 0 0,0 1 316,1-6 0,-1-1 0,0 2 0,1-1 0,-1 2 0,1 0 0,-1 2-3,1-5 1,1 1 0,-1 2 0,0 1 0,0 0-1,1-1 1,-1-1 0,1-2 0,-1-2-160,1 8 1,-1-3-1,0-3 1,1 1 0,0 2-1,0 4 137,0-7 0,1 4 1,-1 2-1,1 2 1,0 0-1,-1-1 1,1-1-1,1-2 1,-1-4-134,1 7 1,-1-4 0,1-2-1,1-1 1,-1 1 0,1 2 26,-1-2 1,1 2-1,-1 0 1,1 1 0,0-1-1,0-2 1,0-3-68,0 6 1,1-3-1,-1-2 1,1 0-1,1 0 189,1 2 0,0 1 0,2-1 0,-1-5 0,-1-8 0,0 2 1,0-5-1,2 6 0,-1 0 0,1 0 0</inkml:trace>
  <inkml:trace contextRef="#ctx0" brushRef="#br0" timeOffset="6909">19856 6351 14215,'0'-8'2415,"0"1"556,0 7-1957,0 0 101,-39 85-874,24-36 0,0 6-549,0-8 0,-2 6 1,-1 2-1,2 0 357,2 3 0,2 1 0,1 0 0,0-1-260,0-6 1,2-2-1,-1 1 1,0 3 222,1 3 0,0 2 1,0 3-1,1 0 1,0-2-135,2-3 0,0 0 0,1-1 0,0 2 0,-1 3 126,2-9 1,0 3 0,-1 0 0,1 2 0,0 1 0,1 1 0,-1 2-22,1-5 1,0 2 0,0 2 0,1 1 0,-1 0-1,1 0 1,-1 0 0,1-1 0,0-1-235,0 1 1,-1 0 0,2-1 0,-1-1 0,0 1-1,0 0 1,0 0 0,1 2-639,-1-1 1,0 1 0,0 2 0,1 0 0,-1 0 0,1-1 0,-1-2 0,1-1 0,-1-4 873,1 10 1,-1-2 0,1-2 0,-1-3-1,1-2 1,0-3 0,-1 5 0,1-2 0,0-5-1,0-4 1,0 7 0,-1-1 0</inkml:trace>
  <inkml:trace contextRef="#ctx0" brushRef="#br0" timeOffset="11651">18417 9846 17423,'0'-10'4212,"0"2"-3742,0 8-144,0 0 334,-68-57-1336,18 56 785,-4-18 1,-2 6-38,17 32 1,4 11-94,-2 2 1,1 5 46,9-3 0,1 4 0,3-1-21,-2 1 1,3 3 14,3 8 1,3 6 0,7-6-21,9-14 0,5 0 0,2 19 0,6-3 17,7-24 0,5-6 106,26 9 151,-2-16 51,-8-15-157,-14-6 320,-1-18 375,-16 10-639,2-15-112,-10 17 453,-6-7-453,-15 3-72,-2 4-40,-6 2 0,5 8 0,-3 2 39,-4 2-17,-13 4-22,-2 6 40,-1 7-52,4 9-16,7 4-56,11 4-252,10-1-1047,17-5 1383,17-4 0,-8-13 0,6-4 0</inkml:trace>
  <inkml:trace contextRef="#ctx0" brushRef="#br0" timeOffset="13657">18298 8608 15277,'31'-51'2496,"0"0"1,-2-1 0,-7 4-1725,-12 1-268,-13 1-207,-19 26-168,-5 10 112,-27 11-90,15 9 0,-2 6-87,-3 1 1,-1 5-857,8-2 1,-1 3 0,2 1 824,-9 13 1,4 3-27,12-7 1,2 2-1,3-1 80,-1 9 1,4 1-94,3 2 1,8-3-6,13 5-6,35-6 34,-9-28 8,2-4 0,3-4 96,-1-12 0,0-5 47,2 0 0,-1-1-70,-1-3 0,-2-3 26,-4-2 1,-3-4 191,-3-1 1,-2-2-152,-1 0 0,-1-1-33,0-2 0,-4 1 226,2-12-235,-7 17 1714,-3 10-1815,-4 15 508,-6 32-502,-6 28-22,-1 0-262,1-16 0,-2 0 135,2-12 1,1-2-62,-2 1 0,1 1-485,-2 7 1,1 1-2317,4-2 1,0-1 2982,0 5 0,1-2 0,-1 15 0,6-24 0</inkml:trace>
  <inkml:trace contextRef="#ctx0" brushRef="#br0" timeOffset="14767">18146 11312 24827,'1'21'729,"-3"-12"-662,5 30 0,-1 9 23,-6 15-71,1-25 1,0 1-6,-2-4 0,1-1 20,-3 24 296,3-24-16,3-19-169,5-27-27,3-18-62,2-5 47,-1 1 1,0-2 53,3-20-318,-3 16 1,-1 1 255,1-10-2933,-1-8 2911,-5 38-23,1-9-22,-3 26-17,-1 5 17,-9 43-28,4-18-6,-2 10 1,0 3 260,2-5-421,0-3 1,1 0-344,0 7-1021,2-6 1,1 1 1529,0 8 0,1-14 0,1-20 0</inkml:trace>
  <inkml:trace contextRef="#ctx0" brushRef="#br0" timeOffset="16496">18067 7125 23467,'-16'-43'353,"0"0"1,0-1 0,8-8 0,3-3 0,9 10-174,30-8-769,-3 12 0,5 3 650,-3 16 1,0 6-17,22-5 0,8 12 123,-19 16-157,-1 4 0,-1 23-1424,-24-6 1,-2 2 1407,9 20-210,-19-9 1,-3 6 0,-3-6 197,-7 10 59,-6 4 1,-5-1-48,-16-11-6,13-18 1,-1-1 43,-19 14 74,5-13-68,15-13 2914,6-11-2824,13-13 827,4 2-860,13-14-35,2 13 463,5-1-485,1 7 255,-4 7-255,5 7-11,3 15-50,2 27-68,-11-8-162,-8 14-330,-27-27-2449,-38-2-1204,8-12 3556,8-10 1,4-2 0,10-3 0,1-1-1</inkml:trace>
  <inkml:trace contextRef="#ctx0" brushRef="#br0" timeOffset="17005">18403 5527 14752,'2'-9'1288,"0"2"2205,-2 7-2608,0 0-2493,-15-69 1854,11 48 481,-4-19 0,1 6-677,5 29 1380,-4 15-1340,2 3 106,-10 34 0,-1 8-151,2 0-34,-1 0 0,1 5 6,8-13 0,2-3-17,2 13 5,7 0 1,5-4 16,5-14 14,3-8 1,4-5 142,15-11 76,1-16 0,2-5-126,8-6 495,-9-7 1,-3-4-496,-10-2 54,11-19 13,-17 13-40,0-3-21,-9 10-130,-7 12 7,-3 11-7,-2 8 2413,-5 27-2423,-1 8-18,-3 11-109,3-17 1,1 2-1125,-1 9 0,0 5 1256,1-4 0,0 3 0,0-4 0,0 2 0,0-4 0,1-1 0,0 0 0</inkml:trace>
  <inkml:trace contextRef="#ctx0" brushRef="#br0" timeOffset="18213">16730 6716 9968,'-8'0'3271,"1"0"-1619,7 0 2785,0 0-3922,20 70-244,-13-33 1,0 3-171,4 21 0,1 0-1725,-7-14 1,-1-4 1791,-3 20 17,-1-28 0,0 2-382,0 3 0,0 4 415,1 13 1,0 4-76,0-19 1,-1 1 0,1 2-614,0 14 1,-1 3-1,1-4 546,-1 4 0,0 1 6,0-4 0,-1 4 0,0 1-222,-1-12 1,0 1 0,-1 1-1,1-1 168,-1-4 0,1-1 0,-1 0 0,0 3-5,0 1 1,0 3 0,0 1-1,0-3 1,0-4-4,-1 4 1,1-4 0,0-2-1,0 0 1,1 0-1,-1 0 17,1 0 1,1 0-1,-1 1 227,1 3 0,0 0 0,1 2-231,-1-5 1,0 1 0,1 2-1,-1-2 3,2 1 1,-1-1-1,1 0 1,0 0 2,-1 0 0,1-1 0,-1 1 1,1-1-7,0 0 1,0 1-1,-1-1 1,1 0-8,0 0 1,-1 0 0,1 0-1,-1 0 17,-1 15 0,0 0 0,0 0-21,-1-1 1,1 0-1,-1-1-9,-1-1 0,1 0 1,-1 0 6,1-2 1,0 0 0,0-1-6,0-1 0,1 0 0,0-1 0,1-2 0,0-1 0,1-1 12,1-2 0,0-2 1,1 0-25,0-2 1,1-2 0,0 0-7,5 17 0,0-2 3,0-4 0,2-2 5,0-5 1,1-1 842,-1-5 0,1-2-873,-1-4 0,0-2-194,8 24 938,-5-13-3727,-3-12 3008,0-14 0,-6-10 0,0-5 0</inkml:trace>
  <inkml:trace contextRef="#ctx0" brushRef="#br0" timeOffset="19137">19873 6667 19389,'-12'-46'746,"-1"1"1,1 4 0,4 7 295,9 11-694,0 11-208,1 0-112,-2 11-6,0 2 68,0 6-6,0 8 0,0 13 11,-3 11-11,-1 13-48,1-21 1,-1 2-418,1 5 1,-1 1 413,0 6 1,0 2 22,0 5 0,1 2 8,-1 3 1,1 7 21,1-8 1,0 8 0,0 1 0,1-6-681,-1-11 0,1-3 1,0 3 614,0 7 0,-1 5 0,1-1 0,-1-9 21,1-4 0,0-2 62,-1 11 1,-1 7-1,0-4-54,1-1 1,0 2-8,-1-7 1,1 7-1,-1 1 1,0-4 2,0-1 1,1-4 0,-1 4-7,1-5 1,-1 2 0,1 1 0,0 0-8,-1 0 1,1-1-1,0 1 1,0 2-5,0-5 0,0 2 0,1 0 0,-1 1 1,0 0-14,0 1 1,1 0 0,-1 1 0,0-1 0,0 1-10,0-2 1,1 1 0,-1-1 0,0 1 0,0-2-422,0 13 1,-1-1 0,1 0 0,0-3 428,1-10 0,-1-1 1,0-2-1,1 1 10,-1 0 0,0 1 1,1-2-1,-1-1-328,1 2 0,-1-1 0,1 2 320,-1 0 0,-1 4 0,1-1 0,0-3-3,0-2 1,0-3 0,-1 3-3,1 1 1,0 3 0,-1 1 0,1-3 0,0 5 0,1-2 0,0 0 0,-1-1 0,1-1 0,1 1 2,-1-2 0,1-1 0,0 0-2,0-1 0,-1 0 0,1-1 2,0-2 0,0 0 0,0-1-97,0 0 1,0-1-1,0-1 99,0 19 0,0-3 377,0-14 0,0 0-365,0-1 1,1 2 0,-1-6-7,0 16-18,1-4 1,0-3 1544,0-11-1684,2 3-6250,0-10 6384,-1-14 0,0-6 0,-1-9 0</inkml:trace>
  <inkml:trace contextRef="#ctx0" brushRef="#br0" timeOffset="21521">17935 12460 19081,'-21'46'158,"-1"0"0,2-6 1,-3 3-1,1-5-91,-2-2 0,-1-2-490,-4 10 0,-3 1 481,-4 0 1,-6 1-410,6-13 1,-5 0 0,-5 0 547,3-4 0,-5 1 0,-2 0 1,-2-1-1,2 0-594,3-3 0,0 0 1,0-1-1,0 0 0,-2-1 421,-1 0 1,-2 0 0,1-1 0,1-1 0,2-3-285,-9 4 1,2-3 0,4-2 315,-8 2 0,-1-1-9,5-2 0,-5 1 0,-3 0-313,15-6 1,-3 1 0,-2 0 0,-1-1-1,1 0 275,-2 1 0,-1-1 0,0 0 0,-2 0 0,0 0-121,2-2 0,-1 0 1,0 0-1,-1-1 0,0 0 1,2-2 116,-5 1 1,0-2-1,1-1 1,2 0 0,1 0-6,-3-1 0,3 0 0,0-1 0,-5 0 3,5-2 1,-4-1 0,-2 0 0,0-1-1,2 0 1,3-1 7,5-1 0,2-1 0,2 0 1,-1 0-1,-4-1 4,-5 0 0,-3-1 0,-1 0 0,-1 0 0,1-1 0,3-1-95,0-2 1,2 0-1,1-1 1,1 0-1,0-1 116,0-1 0,1-1 0,1 0 0,1 0 0,2 0 86,0 1 1,2-1 0,1 0 0,-3-3-55,0-1 0,-2-2 1,-1-2-1,2 0 1,4 1-27,-8-5 1,5 0 0,-3-2-22,0 0 0,-2-2 0,0-2 0,4 0-14,0-3 1,4-1 0,2-2-12,3 0 0,2-2 1,3 1 240,8 8 0,2 1 0,1-4-226,-7-15 0,0-5 1,4 5-7,7 10 1,1-3 13,3 2 0,-3-9 0,-2-2 0,2 0 0,4 7 12,-6-15 0,3 2-22,-1-1 0,-2-5 1,4 8 7,5 11 0,3 6-1,-3-15 675,6 10 0,0-2-663,3 10 0,1 1 22,-1-13 1,2 1 1287,2-12-1019,2 6-229,0 24 782,1 4-744,0 21 3105,-1 2-3210,-2 5 637,1 0-638,-3 5-5,4-4-11,-1 0 16,1-4 578,0-1-617,-5 1-5,-3 6 22,-10 9-45,-25 29-3353,14-14 3401,6-8 0,0 0 14,-6 7 0,-1 1 5,-8 6-16,1-5 5,2-6 28,6-9 224,6-7-179,12-13 3370,6-11-3404,12-14-16,8-11-6,15-11-20,-10 21 1,3 1-316,5-3 0,3 1 329,4 0 1,1 3 10,5 1 1,0 2 2,2 5 1,1 2-1,-2 5 1,0 3-1,-2 3 1,-1 4 5,-3 4 0,0 5-215,9 9 0,-2 5 78,-11-3 0,-1 2-496,7 9 0,-3 1-1106,-1 6-3815,-5-2 5512,-11-7 0,-8-13 0,-2-1 0</inkml:trace>
  <inkml:trace contextRef="#ctx0" brushRef="#br0" timeOffset="22949">5590 6015 21646,'-10'-32'98,"-1"1"0,-11-20-65,-8 51 1,-14 2-26,12 0 1,-2 1-394,-4 1 0,-1 1 401,-2 2 1,0-1 8,2 0 1,1 0 30,4 0 1,1-2 305,-16 2-182,16-4-18,13-1-123,11 0 56,4 6-11,3 2 811,-2 27-587,-2 22-911,-1 0 723,2-13 0,-1 1-33,1-10 0,0 0-31,-2 11 0,0 3-28,0 0 0,2 0-17,1 0 0,2 0-8,3-3 0,3 0-20,2-5 0,6-1-286,14 4 0,7-4-25,-5-13 1,3-5-925,14 3 0,3-7-3664,-7-13 1,-1-5 3105,21-2 0,-18-2 1,-31 1-1</inkml:trace>
  <inkml:trace contextRef="#ctx0" brushRef="#br0" timeOffset="23159">6213 6054 18610,'1'-5'4543,"0"2"-1955,-1 3-2163,5 111-397,-5-78 0,1 3-691,0 15 0,1 8 0,0-4 329,0-6 1,1-2-3680,2 3 0,1-2 3523,2-5 1,-1-4 0,4 11 0,-3-23 0</inkml:trace>
  <inkml:trace contextRef="#ctx0" brushRef="#br0" timeOffset="26583">18958 7340 8780,'-4'-6'5545,"1"0"-4733,3 6 427,0 0-1116,5-6 196,4 10 62,9 1 39,5 15 207,17 23-448,-9-7-115,-11-8 1,-1-1-20,0 5-12,-3 0 29,-1 3 11,0 3 0,3 13-5,-5 3 21,-4 4-259,-4 1 338,-3 3 5,-1-32 1,0 4-1042,3 8 0,0 5 0,1-4 913,-1-4 0,0 0-10,1 3 0,0 3 1,1-4-1047,0 0 1,-1-5 1116,2 25-249,-1-10 0,0 3 280,-2-11 0,-1 1-26,-1 6 0,0 5 0,-2-2 18,0 8 1,-3-1-61,1-9 0,-1 2 0,-1-4-8,-4 5 1,-1-2-15,-1 1 1,-1 1-1,-1-1 1,-1 1-6,-1-1 0,0 0-6,-2-1 1,-1 0-18,0-2 1,0-1-9,-1-1 1,0 0-4,1-1 1,0-1-12,1 0 0,0-2 3,4-9 0,0-2 1813,-7 27-1819,2-4 17,0-3 0,3-9 1,-1 0 33,-5 14-37,7-23 0,0-3 15,-6 1 2738,-2-7-2694,-1-5 1056,0-5-1050,2-4 1012,1-4-990,0-2-17,-1-4 34,-4-1 11,-2-1-55,-4 0-1,3 1-6,3-1-44,7 1 17,7 0 39,5-1 83,4 0 197,1 0-241,0-3-50,0-2-6,-1-3 17,1-1-6,-2 0 118,-2-6-118,2 7 39,-1-5-27,3 9 28,0 0-18,0 0-16,0 0-45,0 3 28,0-1-56,0 7 6,5 7-23,-1 0 28,11 10-5,1-6-34,10 3 16,3-2 46,12-2-6,-1-6 50,0-3-22,-9-5-44,-13-1-1,-8 0 6,-3 0-6,-6 0 50,0 0-38,-3 3 38,-4 1 1,-9 5-23,-11 0 28,-19 3 17,1-5-11,-16-1-62,26-6 23,-1-3 28,15-7 16,-1-10-16,1-6-18,3-2 18,5-4-17,7 5 11,1-3 95,4 3-89,0 11-29,2 6-16,-2 9-56,0 2 39,0 1 39,5 14-33,0 3-12,3 6 23,4 6-12,0-4-16,8 0 0,3-2-3409,3 4 3409,20 8-17,-24-28-45,11-1-599,6-4-4453,14-1 4557,-6-6 1,-23 3 0,-16-1 0</inkml:trace>
  <inkml:trace contextRef="#ctx0" brushRef="#br0" timeOffset="27700">7222 6591 24217,'-18'37'56,"-1"0"0,2 0 0,-1 0-314,0 1 1,1 1-1972,-3 3 0,1 0 1096,2-5 1,1-2 0,-7 12 0,16-30 0</inkml:trace>
  <inkml:trace contextRef="#ctx0" brushRef="#br0" timeOffset="28218">7627 6281 20716,'16'-47'678,"0"0"0,-4 7 0,2 7-471,21 8-50,4 8-82,-5 7 1,2 1-48,-3 3 0,1 2-14,5 2 0,0 4-11,-5 9 0,-3 6-3,13 23-3,-26-11 0,-4 3-3,-3 16-16,-17 13-273,-11-17 318,-4 0-1,-16-2 23,4-15 313,-18 1-190,20-13 219,-5-9-7,26-13 46,-1-9-252,6-1-113,3 0-4,6 6 38,16 1 217,7 3-290,7 0-1682,15 16 1,2 5 1664,-8 1-2,4 1 0,-2 3-2032,-9 11 2023,-10-5 1,4 8-40,-15 2-89,-19 12-147,-16 3-168,0-23 1,-7-1-560,-5-6 0,-2-3-639,5-3 1,0-2 1646,-6-1 0,4-1 0,5-3 0,0-1 0</inkml:trace>
  <inkml:trace contextRef="#ctx0" brushRef="#br0" timeOffset="30217">8987 6800 15687,'3'-6'3041,"-2"1"-2128,-1 5-862,-6 0 27,-13 28-140,-3 0-268,-6 28-1127,11-8-5035,6 3 6492,6-9 0,3-15 0,2-13 0</inkml:trace>
  <inkml:trace contextRef="#ctx0" brushRef="#br0" timeOffset="30643">9377 6354 16896,'4'-38'2411,"1"0"1,1-2-2146,0 2 0,-1 3 496,-1 15-465,-3 14 257,-4 39-447,0-11-37,-2 10 0,-1 5 8,-2 15-59,4-18 1,0 2-3,3-1 0,2 1-15,3-3 1,1 0-17,3-1 0,3-2 188,13 9 84,2-14 38,4-27 35,-1-17-6,6-12-6,6-7-55,1-1-88,-16 17 0,-1 2-75,8-6 39,1 1-67,-22 19-34,-1 4-3386,1 20 3364,-4-2-6,5 15-33,-2 21-12,-4-16-386,-2 2 1,0 2-1726,-1 23-423,-1-31 0,-1 1 2568,0 3 0,-1-3 0,0-6 0,0-1 0</inkml:trace>
  <inkml:trace contextRef="#ctx0" brushRef="#br0" timeOffset="32384">10877 6751 23562,'-5'-29'-39,"-2"20"-275,-7 61-277,7-21 0,1 1 591,2 12 0,2-2 0,-2 2 0,5 6 0</inkml:trace>
  <inkml:trace contextRef="#ctx0" brushRef="#br0" timeOffset="32818">11632 6161 22094,'-48'17'306,"-1"0"0,7-7 1,5 7-215,9 28 1,6 7-339,7-22 1,1 2 267,-3 17 1,0 9 0,5-5-660,5-5 0,4 0 612,1 0 1,2 5 0,5-6-15,12-4 0,6-5-57,5-4 0,3-5 85,3-3 0,1-5 25,-1-5 0,0-4 14,16 2 129,6-28 22,-29-8 22,4-20-2480,-26-14 2419,-9 18 811,-17-14-727,-9 25-45,-15-1-45,-12 14-63,24 10 0,0 4-57,-2 3 0,-1 5-171,-7 9 1,3 4-94,13-2 1,2 1-42,0 4 0,5 1 2427,11 10-8157,12 3 5237,4-5 1,-1-5 0,1-13 0</inkml:trace>
  <inkml:trace contextRef="#ctx0" brushRef="#br0" timeOffset="33017">12436 6810 24447,'-31'42'-400,"0"-1"1,3-2-1,6-1-5196,8 13 4181,10-10 0,3-22 0,1-13 0</inkml:trace>
  <inkml:trace contextRef="#ctx0" brushRef="#br0" timeOffset="33475">13364 6445 18632,'0'-6'4930,"0"2"-4726,-37-15 1,-15 3-1753,-6 18 1596,17-7 1,-7-4 0,6 7-16,-15 28-1599,26-7 1,4 1 1571,-1 7 459,9 3 0,4 2-493,9 3 17,9 16 5,20-31 654,13-8-615,8-12 29,6-11 11,3-10 44,-2-9-27,-14 3 39,-6 0 65,-2-2 166,-3-1 491,10-11-515,-17 18-168,-4 4-90,-13 18 3292,-6 10-3370,-3 12 163,-7 16-157,1-2-12,1 4-33,1 4-84,2 6-2063,3-9 0,1 0 1497,-1 15-503,5-19 0,4-2-3732,8 1 4369,12-1 0,-8-17 1,0-9-1</inkml:trace>
  <inkml:trace contextRef="#ctx0" brushRef="#br0" timeOffset="33826">13762 6286 22408,'16'-50'696,"1"0"0,-6 9 1,1 8-479,12 12 29,14 17-158,1 6 12,19 11 0,-10 12-11,0 7-17,0 6-6,-5 1-11,-3 1-28,-14-8 28,-4 6-28,-14-15 34,2 17-12,-8-2 12,-2 14-192,-5 9 152,1-20 1,0 1-29,-3 17 0,3-17 1,-1-1-45,-4 9-1733,-14-10 0,-3-1 1548,-5 4-149,0-16 1,0-6-614,-1-12 464,-22-1 0,31-4 1,-12 0-1</inkml:trace>
  <inkml:trace contextRef="#ctx0" brushRef="#br0" timeOffset="34858">5209 8069 9647,'-56'13'94,"0"0"0,0 0 0,0 0 1,-4-1-1,4 0 0,12 4 2548,4 25-2519,90-17-73,5-8 1,11-3-105,-21-7 1,3-3-1,4 0 1,3-1 136,-2 0 0,4-1 0,3 0 0,2 0 1,0 0-1,-2-1-97,1 1 0,0-1 1,0 1-1,0-1 0,1 0 1,-1 0 71,-6 0 0,0 0 1,1 0-1,-1 0 1,0 0-1,-1 0 1,-1 0-15,1 0 1,-2 0-1,-1 0 1,1 0 0,2-1-1,2 1 58,0 0 1,1 0 0,3 0 0,1 0 0,0-1 0,1 1 0,-1 0 0,-2 0-192,-3 0 1,-1 0 0,0 0 0,0 0-1,0-1 1,0 1 0,2 0 0,0 0 116,0 0 0,0 0 0,1 0 0,0 0 0,1 0 0,2 0 0,0 0 0,2 0 0,2 0 10,-8-1 0,3 1 0,2 0 0,1-1 0,1 1 0,1-1 0,0 1 1,0-1-1,-1 0 0,-1 1 0,-1-1 0,-3 0 0,-2 0-11,6 0 0,-3-1 1,-3 1-1,0-1 1,-2 1-1,2-1 1,0 1-1,2-1 1,2 0-21,-4 1 1,1 0 0,2-1 0,1 1 0,1 0 0,1-1 0,-1 1 0,1-1 0,-2 0 0,0 1 0,-1-1 0,-3-1 8,3 1 1,-2-1 0,-1 0 0,-1 0 0,0 0-1,-1 0 1,1 0 0,1-1 0,1 0 0,2 0-3,-1 0 1,1 0 0,1-1 0,1 0 0,1 0 0,1-1 0,-1 1 0,-1 0 0,0 0 0,-1-1 0,-2 1 0,-1 1-11,4-1 0,-3 0 1,-1 1-1,-1-1 1,-1 1-1,1-1 0,1 1 1,3-2-1,2 1 2,-5 0 0,3-1 0,3 0 0,2 0 0,1-1 0,1 1 0,0-1 0,-2 1 0,-1-1 0,-3 1 0,-3 0 1,-4 0-1,-5 1 0,19-2 1,-9 0 0,-3 0-1,0 0 1,7-1 2,-7 1 0,4-1 0,3 0 0,1 0 0,0-1 1,0 0-1,-2-1 0,-3 1 1,-3 0 0,-3 0 1,-1 0-1,0 0 1,0 0-1,0-1 1,3-1 19,-1 1 0,1 0 0,1-1 0,1 0 1,-1-1-1,1 0 0,0 0 0,-1-2 3,2 0 0,0-2 0,1 0 0,-1 0 0,0-2 0,-2 1 0,-1-1 0,-2 1-5,6-3 1,-3-1 0,-1 0 0,-2 0 0,0 0 0,-1-1-13,5-2 1,0 2 0,-1-2 0,-4-2 0,-5-4 30,2-11 1,-5-5 0,-5-1 0,-7 4 350,-3-6 1,-6-2-392,0 2 1,-1-6 0,-13-2-13,-20 2 1,-13-4 0,-5 1 0,2 5 2,7 8 0,-1 4 0,-3-3 1,0 1 0,-3-4 0,-2-2 0,-3 1 0,-2 4-8,-4 2 0,-4 3 0,-1 1 0,-1 1 0,0 0-34,3 3 0,0 1 0,-1 1 1,-1-1-1,-3-1 39,2 1 0,-3-1 0,-1-2 0,-1 1 0,-1-1 0,0 2 0,1 3 4,-4-2 0,-1 1 0,0 2 0,1 0 0,0 2 0,2 0 2,-2 0 0,1 1 0,1 1 1,-1 0-1,-3-1-120,1 2 0,-2 0 0,-2-1 0,0 1 0,0 1 0,2 1 120,-4-1 0,3 2 1,0 0-1,-3 0 1,-5-1 0,15 6 1,-2-1-1,-3 0 1,-1-1-1,-1 1 1,-1 0 0,1 0-1,0 0 1,2 1-5,-2 0 0,1 1 0,0 0 1,1 0-1,-1 1 0,0-1 1,-2 1-1,0 0 1,-1 0 0,-1 0 0,-2 0 0,0 0 0,0 0 0,-1 1 0,1 0 0,1 0 0,1 2-3,-2-1 1,1 1 0,0 0 0,0 1 0,1 0 0,1 0 0,0 1 0,2 0 0,1 0 1,3 1-1,2 0 1,0 0-1,-3 0 1,-3 1-1,-5-1-1,8 2 0,-5 0 0,-4 0 0,-2 0 0,-3 0 0,-1 1 0,-1-1 0,1 0 0,1 1 0,3 0 0,2 0 0,5 1 0,4 1 4,-15-2 0,8 1 0,3 1-1,1-1 1,-3 1 0,-7 0-1,14 0 0,-3 0 0,-4 0 0,-2-1 0,-2 0 0,0 1 0,-1-1 0,1 1 0,2 1 0,2 0 0,4 0 0,3 1 20,-15 1 1,5 1-1,4 1 1,1 1 0,-2 0-1,-4 0-29,3 1 0,-2 1 0,-2 0 0,-1 1 0,0 0 0,1 0 0,0 0 0,3 0 4,-1-1 0,4 0 0,0-1 0,0 1 1,-1 1-1,-2 0 0,-4 1-2,12 0 1,-3 1-1,-3 1 1,-2 0-1,-1 0 1,-1 1-1,1 0 1,1 0-1,2 0 1,3 0-1,3-1 1,5-1 2,-19 4 1,9-1 0,3 0-1,-2 1 1,-7 1-2,15-2 0,-3 0 0,-3 1 0,-2 0-1,-1 1 1,-1 0 0,0 1 0,1 0 0,0 0 0,1 1 2,2 1 0,-1 1 0,-1 0 1,1 1-1,0 0 0,0 1 1,2-1-1,0 0 0,1-1 0,2 0 1,-8 2 1,2-1-1,1-1 1,2 1-1,-1 0 1,-1 0-1,-2 2-20,4-1 0,-3 0 1,-1 1-1,0 1 1,-1 0-1,2 0 1,1 0-1,3-1 1,3-1 15,-13 7 0,6-2 1,1 0-1,2 1 1,-2 0-3,8-3 1,0 0-1,0 1 1,0 0 0,-1 1-1,-1 1 0,1-1 1,-2 1 0,0 1 0,-1 0 0,0 1 0,1 0 0,1 0 65,-5 3 0,1-1 0,1 1 0,0 1 0,0 1 0,-1 3-61,7-5 1,0 3 0,-1 1 0,0 1 0,1 0 0,1 0 0,1-1 0,3-2-1,-10 10 1,3-2 0,2 0 0,1 0 0,0 1-1,-3 2 1,-2 3 0,2-1 0,4-1-1,7-3 250,2 2 0,8-2 0,4 0-251,6 0 0,4 0 1,3 1-3,3 1 0,3 1 1,3 1-5,3 8 1,4 1 0,9 2-6,8-12 1,6 1-1,6 0 1,1-2-1,1-3-4,5 2 1,2-4 0,2-1 0,2 0 11,-4-3 0,3 1 1,2-1-1,-1-2 1,-1-4 4,2-4 1,0-4 0,-1-2-1,3-1 4,8 1 1,1-2 0,2-1 0,1 0-98,-7-3 0,0 0 0,1 0 1,3-1-1,1 0 97,-8-2 0,1 1 1,1-1-1,2 0 1,1 0-1,3-1 1,2-1-1,-9-1 1,4-1-1,2 0 1,2 0-1,1-1 1,0 0-1,0 0 1,-1 0-1,-1 0 1,-3-1 0,-3 0-4,9 1 0,-5 0 0,-2-1 0,-1 0 1,2 0-1,1-1 0,6 0-75,-8 0 1,5-1 0,3 1 0,3-2 0,0 1 0,0 0 0,-1-1 0,-1 0 0,-4 0 0,-4 0-1,-5 0 4,12-1 1,-7 0-1,-4-1 1,1 1-1,7-1-307,-4 0 0,5-1 0,3 0 1,1 0-1,1 0 0,-1 0 0,-3 0 1,-4 0 378,2 1 0,-3-1 0,-2 1 0,-1-1 0,0 1 0,-1-1 0,5 0 0,1 0 0,-2 0 0,-3 0 0,-3 0 0,0 1 0,1 0 0,-1-1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F1A13-03CB-A1E8-4604-236CE0DB4C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DF6F8B-56C2-746E-2FB7-6CA12C2AB0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7D5AE-2169-DC04-37C2-7A84588E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7A1C6-4604-A188-E8CD-89A648320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20435-0084-C2B3-6395-71CC44823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6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04994-B671-BB7E-537F-3288744A9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89C62-C62C-F5DB-E8AE-0E7E9B5E2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D115C-4B8E-5C2F-1631-9517C5AA4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3E83C-D69A-1D55-255E-B10F75C7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A9541-E764-C28A-AF96-0043D2CF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07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E879A1-019E-80EC-4E70-1C74F8F55C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4FEFD-538D-4FBE-0693-E753DD8FF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AFE2A-F35B-7455-1177-26D5E17B0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457A9-3722-1F88-F4C4-697B19775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45E99-D4BD-6DED-AB02-ED1961E8D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90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58F2-C157-0560-E449-331F605C0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C431A-63A6-5E11-29F3-0216604ED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7191F-E009-4329-81A6-8055E3DF5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04E82-367B-26DA-2BC9-3D803ED6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BE2CA-FF22-14AD-4023-1C7BC0E29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1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B4FD-D662-D09B-CA8F-78FDCF7C9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223CC-769B-6B37-85D6-AF9BFB4A0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F23F1-1EF4-2F47-CD7E-293310B93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27EBE-BBF2-33D7-A20C-69F661C34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29095-3572-641C-722A-54AEE334A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7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AF51D-BDBD-6D8B-3E25-E0C47E371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B98C5-8B2D-F359-3559-EFC7635CC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21BE6-1BB5-C349-9400-62F467E3A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BE49F-F00E-7D68-D4F8-64400B766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A7E0B-C750-D494-9B62-12AB024F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D84AB-AAF6-6FD7-7291-2406E6730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49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2C586-CEE2-0C32-62A6-CE2F0DC0C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7F54-B282-9ED0-57BA-6E84842CD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7C74AF-4A6B-4840-E7AD-A522C5A97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8DF8B6-1441-41FB-79A8-CF7B200072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2C63FE-FEFB-345C-53E4-95284DE557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127495-7568-6535-C789-9290F2751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6E2AB-988E-4644-8864-8179124D3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59280-44BC-A369-3C36-EDE3247C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6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C643-3E53-D09B-0287-011D444E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F5F7B-9EA6-449C-0AF2-3E1F2C3F5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47F66B-0F45-7E37-06D7-4C851089A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036CA6-EC24-CB4E-55CF-B6DE36A6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09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E5899-68E6-E5BB-F2C4-339558FA7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85FA6C-18A6-2A93-8DFD-3F9300AB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21FC3-FCCC-3354-F3E2-6FD74173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3A31F-4383-AD99-0DCA-47365A5C1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7881D-6295-DB7E-6290-D12B1E72B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A3058-215D-BCED-DAD3-8FB1D04FF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37501-8EE8-35E0-43A7-4ECB80284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ED7CF-DDBF-AF87-C595-3271C0E66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B9997-C1DA-1CE6-BF9D-D7C7E55C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25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0E5BB-94A8-A082-2E8D-00A73E55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3469F6-47F9-47D5-626D-DBBF28CB08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0A7EBF-F7AC-2EDD-0687-73D803B08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C9EA7-052F-F8EC-6519-C59146AC0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A3757-A766-34C8-F637-49526FB1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7EF22-005C-6D17-27DC-743585CBB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8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A113D0-65D2-32F0-B396-3BBAEA3E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D5495-7EE9-1A0D-91CC-842B97C4A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3CF62-D33D-E4FC-37E1-A77F46EE3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0BDD48-CBF5-CD45-91C2-B5F7817B9B60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F3DC5-3229-AD34-1F5C-5030B291B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16230-3355-13C5-4C57-920BCD909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381213-CC47-7846-BF59-55183CDD1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9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0CD8F-1BA9-8BB0-794A-6FF6C37A2C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6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D6D313-658B-855A-093A-F2D48016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3C2FE0F-5484-7292-CF61-730A2C7E1F06}"/>
                  </a:ext>
                </a:extLst>
              </p14:cNvPr>
              <p14:cNvContentPartPr/>
              <p14:nvPr/>
            </p14:nvContentPartPr>
            <p14:xfrm>
              <a:off x="382680" y="302040"/>
              <a:ext cx="6694200" cy="4622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3C2FE0F-5484-7292-CF61-730A2C7E1F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3320" y="292680"/>
                <a:ext cx="6712920" cy="464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461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4CB56C-0E41-7985-8AEA-2E737623E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BD67FD-ACF7-9203-25CE-D7D179214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38034F-5DF1-3058-C265-9D7DE59612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336C4A9-FDE7-822B-3276-06FDAE01F618}"/>
                  </a:ext>
                </a:extLst>
              </p14:cNvPr>
              <p14:cNvContentPartPr/>
              <p14:nvPr/>
            </p14:nvContentPartPr>
            <p14:xfrm>
              <a:off x="494280" y="194760"/>
              <a:ext cx="6741000" cy="5060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336C4A9-FDE7-822B-3276-06FDAE01F61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4920" y="185400"/>
                <a:ext cx="6759720" cy="507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9228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D5BE93-2B6C-B5F1-55A5-1F997DC12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2220C2-EB0E-E337-4DED-5EA9E4582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5E5C71-708B-7BAC-DC51-325B949949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32CCC35-93A7-9893-CAB5-49A024A0ACEC}"/>
                  </a:ext>
                </a:extLst>
              </p14:cNvPr>
              <p14:cNvContentPartPr/>
              <p14:nvPr/>
            </p14:nvContentPartPr>
            <p14:xfrm>
              <a:off x="274680" y="513000"/>
              <a:ext cx="8168760" cy="4169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32CCC35-93A7-9893-CAB5-49A024A0AC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5320" y="503640"/>
                <a:ext cx="8187480" cy="418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0615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76D8F8-EB7D-7ED9-4906-877B2D718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F42056-D9C8-1A35-C9EB-4B2CB027C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6ECD89-3DA4-702B-F943-49F45760A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472AD75-7340-ED80-4373-ECA5CFB684C0}"/>
                  </a:ext>
                </a:extLst>
              </p14:cNvPr>
              <p14:cNvContentPartPr/>
              <p14:nvPr/>
            </p14:nvContentPartPr>
            <p14:xfrm>
              <a:off x="289080" y="61560"/>
              <a:ext cx="8679600" cy="5639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472AD75-7340-ED80-4373-ECA5CFB684C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9720" y="52200"/>
                <a:ext cx="8698320" cy="56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931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90A13-7DFE-7F43-D1C6-E66370B0E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1D7CD2-F8A7-6947-2652-82B39A530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536684-4E99-FDD9-330E-900EC867FD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9BDA19-64B8-FC36-0EE9-C6B58FD88873}"/>
                  </a:ext>
                </a:extLst>
              </p14:cNvPr>
              <p14:cNvContentPartPr/>
              <p14:nvPr/>
            </p14:nvContentPartPr>
            <p14:xfrm>
              <a:off x="993600" y="1118160"/>
              <a:ext cx="6161040" cy="3843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9BDA19-64B8-FC36-0EE9-C6B58FD888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4240" y="1108800"/>
                <a:ext cx="6179760" cy="386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9851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2025-11-29T08:32:47Z</dcterms:created>
  <dcterms:modified xsi:type="dcterms:W3CDTF">2025-11-29T09:23:17Z</dcterms:modified>
</cp:coreProperties>
</file>

<file path=docProps/thumbnail.jpeg>
</file>